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4"/>
  </p:notesMasterIdLst>
  <p:handoutMasterIdLst>
    <p:handoutMasterId r:id="rId15"/>
  </p:handoutMasterIdLst>
  <p:sldIdLst>
    <p:sldId id="354" r:id="rId2"/>
    <p:sldId id="348" r:id="rId3"/>
    <p:sldId id="349" r:id="rId4"/>
    <p:sldId id="359" r:id="rId5"/>
    <p:sldId id="360" r:id="rId6"/>
    <p:sldId id="263" r:id="rId7"/>
    <p:sldId id="361" r:id="rId8"/>
    <p:sldId id="342" r:id="rId9"/>
    <p:sldId id="356" r:id="rId10"/>
    <p:sldId id="272" r:id="rId11"/>
    <p:sldId id="357" r:id="rId12"/>
    <p:sldId id="353" r:id="rId13"/>
  </p:sldIdLst>
  <p:sldSz cx="12188825" cy="6858000"/>
  <p:notesSz cx="6858000" cy="9144000"/>
  <p:defaultTextStyle>
    <a:defPPr rtl="0">
      <a:defRPr lang="bg-BG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2047" autoAdjust="0"/>
  </p:normalViewPr>
  <p:slideViewPr>
    <p:cSldViewPr showGuides="1">
      <p:cViewPr>
        <p:scale>
          <a:sx n="80" d="100"/>
          <a:sy n="80" d="100"/>
        </p:scale>
        <p:origin x="996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2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&#1053;&#1086;&#1074;%20&#1056;&#1072;&#1073;&#1086;&#1090;&#1077;&#1085;%20&#1083;&#1080;&#1089;&#1090;%20&#1085;&#1072;%20Microsoft%20Excel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g-BG" sz="2399" b="1" i="0" u="none" strike="noStrike" kern="1200" cap="none" spc="0" baseline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pPr>
            <a:r>
              <a:rPr lang="bg-BG" sz="2399" b="1" kern="1200" cap="none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3. Дирекция „Бюро по труда“ Търговище </a:t>
            </a:r>
          </a:p>
        </c:rich>
      </c:tx>
      <c:layout>
        <c:manualLayout>
          <c:xMode val="edge"/>
          <c:yMode val="edge"/>
          <c:x val="0.22602453155323163"/>
          <c:y val="1.4394633035665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g-BG" sz="2399" b="1" i="0" u="none" strike="noStrike" kern="1200" cap="none" spc="0" baseline="0" dirty="0" smtClean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+mj-ea"/>
              <a:cs typeface="+mj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50896021718215456"/>
          <c:y val="7.608203899341183E-2"/>
          <c:w val="0.47544731327188755"/>
          <c:h val="0.82940846688334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Лист1!$G$5:$G$6</c:f>
              <c:strCache>
                <c:ptCount val="2"/>
                <c:pt idx="0">
                  <c:v>Безработни лица </c:v>
                </c:pt>
                <c:pt idx="1">
                  <c:v>Брой лица включени в обучения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Лист1!$E$7:$F$18</c:f>
              <c:multiLvlStrCache>
                <c:ptCount val="12"/>
                <c:lvl>
                  <c:pt idx="0">
                    <c:v>Проект "Каталози", БТПП ЦПО "ТРЕНД"към Петров Трейдинг"ЕООД</c:v>
                  </c:pt>
                  <c:pt idx="1">
                    <c:v>Проект "Каталози", БТПП ЦПО "ТРЕНД"към Сдружение НЦПО в Системата на БТПТ</c:v>
                  </c:pt>
                  <c:pt idx="2">
                    <c:v>ДП "БГЦПО"</c:v>
                  </c:pt>
                  <c:pt idx="3">
                    <c:v>Проект "Рестарт 2020", АИКБ "АПИА ТЕХ" ЕООД </c:v>
                  </c:pt>
                  <c:pt idx="4">
                    <c:v>Проект "Класик-ПРО", БТПП Сдружение "Пракси"</c:v>
                  </c:pt>
                  <c:pt idx="5">
                    <c:v>Проект "Класик-ПРО", БТПП ЦПО към Сдружение НЦПО в системата на БТПТ</c:v>
                  </c:pt>
                  <c:pt idx="6">
                    <c:v>ДП "БГЦПО"</c:v>
                  </c:pt>
                  <c:pt idx="7">
                    <c:v>Проект "Алтернатива за теб", АИКБ "МПР Консулт" АД</c:v>
                  </c:pt>
                  <c:pt idx="8">
                    <c:v>Проект "Алтернатива за теб", АИКБ "АПИА ТЕХ" ЕООД</c:v>
                  </c:pt>
                  <c:pt idx="9">
                    <c:v>Проект Адаптация към новите условия, БСК "Вижън органайзинг ВТ"</c:v>
                  </c:pt>
                  <c:pt idx="10">
                    <c:v>Проект "Скорости" БТПП, БСК ЦПО към Сдружение НЦПО в системата на БПП</c:v>
                  </c:pt>
                  <c:pt idx="11">
                    <c:v>ДП "БГЦПО"</c:v>
                  </c:pt>
                </c:lvl>
                <c:lvl>
                  <c:pt idx="0">
                    <c:v>2019</c:v>
                  </c:pt>
                  <c:pt idx="3">
                    <c:v>2020</c:v>
                  </c:pt>
                  <c:pt idx="7">
                    <c:v>2021</c:v>
                  </c:pt>
                </c:lvl>
              </c:multiLvlStrCache>
            </c:multiLvlStrRef>
          </c:cat>
          <c:val>
            <c:numRef>
              <c:f>Лист1!$G$7:$G$18</c:f>
              <c:numCache>
                <c:formatCode>General</c:formatCode>
                <c:ptCount val="12"/>
                <c:pt idx="0">
                  <c:v>40</c:v>
                </c:pt>
                <c:pt idx="1">
                  <c:v>20</c:v>
                </c:pt>
                <c:pt idx="2">
                  <c:v>23</c:v>
                </c:pt>
                <c:pt idx="3">
                  <c:v>35</c:v>
                </c:pt>
                <c:pt idx="4">
                  <c:v>40</c:v>
                </c:pt>
                <c:pt idx="6">
                  <c:v>1</c:v>
                </c:pt>
                <c:pt idx="7">
                  <c:v>20</c:v>
                </c:pt>
                <c:pt idx="8">
                  <c:v>20</c:v>
                </c:pt>
                <c:pt idx="9">
                  <c:v>30</c:v>
                </c:pt>
                <c:pt idx="10">
                  <c:v>20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D-42BF-8BD6-4736A01C72DF}"/>
            </c:ext>
          </c:extLst>
        </c:ser>
        <c:ser>
          <c:idx val="1"/>
          <c:order val="1"/>
          <c:tx>
            <c:strRef>
              <c:f>Лист1!$H$5:$H$6</c:f>
              <c:strCache>
                <c:ptCount val="2"/>
                <c:pt idx="0">
                  <c:v>Безработни лица </c:v>
                </c:pt>
                <c:pt idx="1">
                  <c:v>От тях отново регистрирани в ДБТ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Лист1!$E$7:$F$18</c:f>
              <c:multiLvlStrCache>
                <c:ptCount val="12"/>
                <c:lvl>
                  <c:pt idx="0">
                    <c:v>Проект "Каталози", БТПП ЦПО "ТРЕНД"към Петров Трейдинг"ЕООД</c:v>
                  </c:pt>
                  <c:pt idx="1">
                    <c:v>Проект "Каталози", БТПП ЦПО "ТРЕНД"към Сдружение НЦПО в Системата на БТПТ</c:v>
                  </c:pt>
                  <c:pt idx="2">
                    <c:v>ДП "БГЦПО"</c:v>
                  </c:pt>
                  <c:pt idx="3">
                    <c:v>Проект "Рестарт 2020", АИКБ "АПИА ТЕХ" ЕООД </c:v>
                  </c:pt>
                  <c:pt idx="4">
                    <c:v>Проект "Класик-ПРО", БТПП Сдружение "Пракси"</c:v>
                  </c:pt>
                  <c:pt idx="5">
                    <c:v>Проект "Класик-ПРО", БТПП ЦПО към Сдружение НЦПО в системата на БТПТ</c:v>
                  </c:pt>
                  <c:pt idx="6">
                    <c:v>ДП "БГЦПО"</c:v>
                  </c:pt>
                  <c:pt idx="7">
                    <c:v>Проект "Алтернатива за теб", АИКБ "МПР Консулт" АД</c:v>
                  </c:pt>
                  <c:pt idx="8">
                    <c:v>Проект "Алтернатива за теб", АИКБ "АПИА ТЕХ" ЕООД</c:v>
                  </c:pt>
                  <c:pt idx="9">
                    <c:v>Проект Адаптация към новите условия, БСК "Вижън органайзинг ВТ"</c:v>
                  </c:pt>
                  <c:pt idx="10">
                    <c:v>Проект "Скорости" БТПП, БСК ЦПО към Сдружение НЦПО в системата на БПП</c:v>
                  </c:pt>
                  <c:pt idx="11">
                    <c:v>ДП "БГЦПО"</c:v>
                  </c:pt>
                </c:lvl>
                <c:lvl>
                  <c:pt idx="0">
                    <c:v>2019</c:v>
                  </c:pt>
                  <c:pt idx="3">
                    <c:v>2020</c:v>
                  </c:pt>
                  <c:pt idx="7">
                    <c:v>2021</c:v>
                  </c:pt>
                </c:lvl>
              </c:multiLvlStrCache>
            </c:multiLvlStrRef>
          </c:cat>
          <c:val>
            <c:numRef>
              <c:f>Лист1!$H$7:$H$18</c:f>
              <c:numCache>
                <c:formatCode>General</c:formatCode>
                <c:ptCount val="12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D-42BF-8BD6-4736A01C7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1719951"/>
        <c:axId val="76532175"/>
      </c:barChart>
      <c:catAx>
        <c:axId val="2111719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76532175"/>
        <c:crosses val="autoZero"/>
        <c:auto val="1"/>
        <c:lblAlgn val="ctr"/>
        <c:lblOffset val="100"/>
        <c:noMultiLvlLbl val="0"/>
      </c:catAx>
      <c:valAx>
        <c:axId val="76532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111719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898F9-7646-084B-B695-5589EC1357A7}" type="doc">
      <dgm:prSet loTypeId="urn:microsoft.com/office/officeart/2005/8/layout/hProcess9" loCatId="" qsTypeId="urn:microsoft.com/office/officeart/2005/8/quickstyle/3d3" qsCatId="3D" csTypeId="urn:microsoft.com/office/officeart/2005/8/colors/accent1_2" csCatId="accent1" phldr="1"/>
      <dgm:spPr/>
    </dgm:pt>
    <dgm:pt modelId="{3B57241C-50AC-FD47-BE17-A4E9E2A0CCD0}">
      <dgm:prSet phldrT="[Text]"/>
      <dgm:spPr/>
      <dgm:t>
        <a:bodyPr/>
        <a:lstStyle/>
        <a:p>
          <a:r>
            <a:rPr lang="bg-BG" dirty="0"/>
            <a:t>ПТГ </a:t>
          </a:r>
        </a:p>
        <a:p>
          <a:r>
            <a:rPr lang="bg-BG" dirty="0"/>
            <a:t>„Цар Симеон Велики“</a:t>
          </a:r>
          <a:endParaRPr lang="en-US" dirty="0"/>
        </a:p>
      </dgm:t>
    </dgm:pt>
    <dgm:pt modelId="{52891833-3372-224F-8BFF-239FE647370C}" type="parTrans" cxnId="{84D32709-23CE-B142-8E3E-F53CB8AB4820}">
      <dgm:prSet/>
      <dgm:spPr/>
      <dgm:t>
        <a:bodyPr/>
        <a:lstStyle/>
        <a:p>
          <a:endParaRPr lang="en-US"/>
        </a:p>
      </dgm:t>
    </dgm:pt>
    <dgm:pt modelId="{E397E38F-027A-694D-94F1-DEBBC1B32DCE}" type="sibTrans" cxnId="{84D32709-23CE-B142-8E3E-F53CB8AB4820}">
      <dgm:prSet/>
      <dgm:spPr/>
      <dgm:t>
        <a:bodyPr/>
        <a:lstStyle/>
        <a:p>
          <a:endParaRPr lang="en-US"/>
        </a:p>
      </dgm:t>
    </dgm:pt>
    <dgm:pt modelId="{A34638F1-17AD-8645-858C-DA7797302F86}">
      <dgm:prSet phldrT="[Text]"/>
      <dgm:spPr/>
      <dgm:t>
        <a:bodyPr/>
        <a:lstStyle/>
        <a:p>
          <a:r>
            <a:rPr lang="bg-BG" dirty="0"/>
            <a:t>ПГ по електротехника и строителство</a:t>
          </a:r>
          <a:endParaRPr lang="en-US" dirty="0"/>
        </a:p>
      </dgm:t>
    </dgm:pt>
    <dgm:pt modelId="{211333E9-5356-2B47-9950-8B581825BA37}" type="parTrans" cxnId="{0EDCFDB5-478F-F04C-B49E-1FFCE23763FD}">
      <dgm:prSet/>
      <dgm:spPr/>
      <dgm:t>
        <a:bodyPr/>
        <a:lstStyle/>
        <a:p>
          <a:endParaRPr lang="en-US"/>
        </a:p>
      </dgm:t>
    </dgm:pt>
    <dgm:pt modelId="{8AEF988E-1BB3-8A4B-9720-ED7B38103289}" type="sibTrans" cxnId="{0EDCFDB5-478F-F04C-B49E-1FFCE23763FD}">
      <dgm:prSet/>
      <dgm:spPr/>
      <dgm:t>
        <a:bodyPr/>
        <a:lstStyle/>
        <a:p>
          <a:endParaRPr lang="en-US"/>
        </a:p>
      </dgm:t>
    </dgm:pt>
    <dgm:pt modelId="{A2AFB6C3-1777-D748-98B8-45781372FB10}">
      <dgm:prSet phldrT="[Text]"/>
      <dgm:spPr/>
      <dgm:t>
        <a:bodyPr/>
        <a:lstStyle/>
        <a:p>
          <a:r>
            <a:rPr lang="bg-BG" dirty="0"/>
            <a:t> ПГИИ</a:t>
          </a:r>
        </a:p>
        <a:p>
          <a:r>
            <a:rPr lang="bg-BG" dirty="0"/>
            <a:t>„Джон Атанасов“</a:t>
          </a:r>
          <a:endParaRPr lang="en-US" dirty="0"/>
        </a:p>
      </dgm:t>
    </dgm:pt>
    <dgm:pt modelId="{9C929FCE-DB5C-674A-BD9A-306F67AB2466}" type="parTrans" cxnId="{92C0EDEA-2AF0-D441-BC62-271591D1EF54}">
      <dgm:prSet/>
      <dgm:spPr/>
      <dgm:t>
        <a:bodyPr/>
        <a:lstStyle/>
        <a:p>
          <a:endParaRPr lang="en-US"/>
        </a:p>
      </dgm:t>
    </dgm:pt>
    <dgm:pt modelId="{23903B02-B861-D745-B025-D2D9E7B55A41}" type="sibTrans" cxnId="{92C0EDEA-2AF0-D441-BC62-271591D1EF54}">
      <dgm:prSet/>
      <dgm:spPr/>
      <dgm:t>
        <a:bodyPr/>
        <a:lstStyle/>
        <a:p>
          <a:endParaRPr lang="en-US"/>
        </a:p>
      </dgm:t>
    </dgm:pt>
    <dgm:pt modelId="{13A57113-B38F-4143-A73F-F178C09C741F}">
      <dgm:prSet phldrT="[Text]"/>
      <dgm:spPr/>
      <dgm:t>
        <a:bodyPr/>
        <a:lstStyle/>
        <a:p>
          <a:r>
            <a:rPr lang="bg-BG" dirty="0"/>
            <a:t>ПГ по </a:t>
          </a:r>
        </a:p>
        <a:p>
          <a:r>
            <a:rPr lang="bg-BG" dirty="0"/>
            <a:t>земеделие</a:t>
          </a:r>
          <a:endParaRPr lang="en-US" dirty="0"/>
        </a:p>
      </dgm:t>
    </dgm:pt>
    <dgm:pt modelId="{606E9252-F7EA-2947-959E-A4B80350F204}" type="parTrans" cxnId="{138E2DD8-1D26-AE4A-93FA-CD930FE75BF7}">
      <dgm:prSet/>
      <dgm:spPr/>
      <dgm:t>
        <a:bodyPr/>
        <a:lstStyle/>
        <a:p>
          <a:endParaRPr lang="en-US"/>
        </a:p>
      </dgm:t>
    </dgm:pt>
    <dgm:pt modelId="{268C9379-4771-2745-8053-560DAABA021F}" type="sibTrans" cxnId="{138E2DD8-1D26-AE4A-93FA-CD930FE75BF7}">
      <dgm:prSet/>
      <dgm:spPr/>
      <dgm:t>
        <a:bodyPr/>
        <a:lstStyle/>
        <a:p>
          <a:endParaRPr lang="en-US"/>
        </a:p>
      </dgm:t>
    </dgm:pt>
    <dgm:pt modelId="{82E10BEB-A9E8-9446-9BCC-FD08F0022D64}">
      <dgm:prSet phldrT="[Text]"/>
      <dgm:spPr/>
      <dgm:t>
        <a:bodyPr/>
        <a:lstStyle/>
        <a:p>
          <a:r>
            <a:rPr lang="bg-BG" dirty="0"/>
            <a:t>ПГТХВТ</a:t>
          </a:r>
        </a:p>
        <a:p>
          <a:r>
            <a:rPr lang="bg-BG" dirty="0"/>
            <a:t>„Алеко Константинов“</a:t>
          </a:r>
          <a:endParaRPr lang="en-US" dirty="0"/>
        </a:p>
      </dgm:t>
    </dgm:pt>
    <dgm:pt modelId="{40537B63-189B-D949-936A-B6D7A90462C1}" type="parTrans" cxnId="{A72AA55B-CE62-F049-B181-E132D44A83A6}">
      <dgm:prSet/>
      <dgm:spPr/>
      <dgm:t>
        <a:bodyPr/>
        <a:lstStyle/>
        <a:p>
          <a:endParaRPr lang="en-US"/>
        </a:p>
      </dgm:t>
    </dgm:pt>
    <dgm:pt modelId="{BE368E35-73EB-F247-A26A-0ECBEDBCE604}" type="sibTrans" cxnId="{A72AA55B-CE62-F049-B181-E132D44A83A6}">
      <dgm:prSet/>
      <dgm:spPr/>
      <dgm:t>
        <a:bodyPr/>
        <a:lstStyle/>
        <a:p>
          <a:endParaRPr lang="en-US"/>
        </a:p>
      </dgm:t>
    </dgm:pt>
    <dgm:pt modelId="{A8D40BB5-45CA-F842-97AE-3E4C9EEFB0A4}" type="pres">
      <dgm:prSet presAssocID="{6DF898F9-7646-084B-B695-5589EC1357A7}" presName="CompostProcess" presStyleCnt="0">
        <dgm:presLayoutVars>
          <dgm:dir/>
          <dgm:resizeHandles val="exact"/>
        </dgm:presLayoutVars>
      </dgm:prSet>
      <dgm:spPr/>
    </dgm:pt>
    <dgm:pt modelId="{8A1581F4-9EC2-354F-BEA0-FAB8A4801CC2}" type="pres">
      <dgm:prSet presAssocID="{6DF898F9-7646-084B-B695-5589EC1357A7}" presName="arrow" presStyleLbl="bgShp" presStyleIdx="0" presStyleCnt="1"/>
      <dgm:spPr/>
    </dgm:pt>
    <dgm:pt modelId="{2658C99E-2DBC-834B-B02C-754662F041CF}" type="pres">
      <dgm:prSet presAssocID="{6DF898F9-7646-084B-B695-5589EC1357A7}" presName="linearProcess" presStyleCnt="0"/>
      <dgm:spPr/>
    </dgm:pt>
    <dgm:pt modelId="{F6FBCD81-66EE-D24F-93F0-5CE578CB2916}" type="pres">
      <dgm:prSet presAssocID="{3B57241C-50AC-FD47-BE17-A4E9E2A0CCD0}" presName="textNode" presStyleLbl="node1" presStyleIdx="0" presStyleCnt="5" custScaleX="38893" custLinFactNeighborX="-94041" custLinFactNeighborY="-4734">
        <dgm:presLayoutVars>
          <dgm:bulletEnabled val="1"/>
        </dgm:presLayoutVars>
      </dgm:prSet>
      <dgm:spPr/>
    </dgm:pt>
    <dgm:pt modelId="{26FCB255-BBA5-6A4C-98FC-B0AAB3536DAE}" type="pres">
      <dgm:prSet presAssocID="{E397E38F-027A-694D-94F1-DEBBC1B32DCE}" presName="sibTrans" presStyleCnt="0"/>
      <dgm:spPr/>
    </dgm:pt>
    <dgm:pt modelId="{878F8508-4609-5044-8DEF-BB60E83CB804}" type="pres">
      <dgm:prSet presAssocID="{A34638F1-17AD-8645-858C-DA7797302F86}" presName="textNode" presStyleLbl="node1" presStyleIdx="1" presStyleCnt="5" custScaleX="36060" custLinFactX="-254" custLinFactNeighborX="-100000" custLinFactNeighborY="-2447">
        <dgm:presLayoutVars>
          <dgm:bulletEnabled val="1"/>
        </dgm:presLayoutVars>
      </dgm:prSet>
      <dgm:spPr/>
    </dgm:pt>
    <dgm:pt modelId="{F79C84E3-C312-A448-AB74-CF6E37E9F3EA}" type="pres">
      <dgm:prSet presAssocID="{8AEF988E-1BB3-8A4B-9720-ED7B38103289}" presName="sibTrans" presStyleCnt="0"/>
      <dgm:spPr/>
    </dgm:pt>
    <dgm:pt modelId="{72C4C7D6-176D-C54F-9610-C43854E11141}" type="pres">
      <dgm:prSet presAssocID="{13A57113-B38F-4143-A73F-F178C09C741F}" presName="textNode" presStyleLbl="node1" presStyleIdx="2" presStyleCnt="5" custScaleX="35470" custLinFactX="-1641" custLinFactNeighborX="-100000" custLinFactNeighborY="-4734">
        <dgm:presLayoutVars>
          <dgm:bulletEnabled val="1"/>
        </dgm:presLayoutVars>
      </dgm:prSet>
      <dgm:spPr/>
    </dgm:pt>
    <dgm:pt modelId="{0F7B208C-EFAE-7D49-BE21-98D07A3E3478}" type="pres">
      <dgm:prSet presAssocID="{268C9379-4771-2745-8053-560DAABA021F}" presName="sibTrans" presStyleCnt="0"/>
      <dgm:spPr/>
    </dgm:pt>
    <dgm:pt modelId="{59FFDEBB-C834-F24F-B226-7AC4179E5120}" type="pres">
      <dgm:prSet presAssocID="{82E10BEB-A9E8-9446-9BCC-FD08F0022D64}" presName="textNode" presStyleLbl="node1" presStyleIdx="3" presStyleCnt="5" custScaleX="33006" custLinFactX="-4166" custLinFactNeighborX="-100000" custLinFactNeighborY="-5533">
        <dgm:presLayoutVars>
          <dgm:bulletEnabled val="1"/>
        </dgm:presLayoutVars>
      </dgm:prSet>
      <dgm:spPr/>
    </dgm:pt>
    <dgm:pt modelId="{1CA4A2A2-95F2-E147-8E81-C957C944D31C}" type="pres">
      <dgm:prSet presAssocID="{BE368E35-73EB-F247-A26A-0ECBEDBCE604}" presName="sibTrans" presStyleCnt="0"/>
      <dgm:spPr/>
    </dgm:pt>
    <dgm:pt modelId="{E202C484-969A-3E41-A27B-EA16A40D482F}" type="pres">
      <dgm:prSet presAssocID="{A2AFB6C3-1777-D748-98B8-45781372FB10}" presName="textNode" presStyleLbl="node1" presStyleIdx="4" presStyleCnt="5" custScaleX="36566" custLinFactX="-5956" custLinFactNeighborX="-100000" custLinFactNeighborY="-5181">
        <dgm:presLayoutVars>
          <dgm:bulletEnabled val="1"/>
        </dgm:presLayoutVars>
      </dgm:prSet>
      <dgm:spPr/>
    </dgm:pt>
  </dgm:ptLst>
  <dgm:cxnLst>
    <dgm:cxn modelId="{84D32709-23CE-B142-8E3E-F53CB8AB4820}" srcId="{6DF898F9-7646-084B-B695-5589EC1357A7}" destId="{3B57241C-50AC-FD47-BE17-A4E9E2A0CCD0}" srcOrd="0" destOrd="0" parTransId="{52891833-3372-224F-8BFF-239FE647370C}" sibTransId="{E397E38F-027A-694D-94F1-DEBBC1B32DCE}"/>
    <dgm:cxn modelId="{0A450611-4D84-47E3-9853-AC3D4F5B98BB}" type="presOf" srcId="{A34638F1-17AD-8645-858C-DA7797302F86}" destId="{878F8508-4609-5044-8DEF-BB60E83CB804}" srcOrd="0" destOrd="0" presId="urn:microsoft.com/office/officeart/2005/8/layout/hProcess9"/>
    <dgm:cxn modelId="{A72AA55B-CE62-F049-B181-E132D44A83A6}" srcId="{6DF898F9-7646-084B-B695-5589EC1357A7}" destId="{82E10BEB-A9E8-9446-9BCC-FD08F0022D64}" srcOrd="3" destOrd="0" parTransId="{40537B63-189B-D949-936A-B6D7A90462C1}" sibTransId="{BE368E35-73EB-F247-A26A-0ECBEDBCE604}"/>
    <dgm:cxn modelId="{F3D0B566-92BE-4D4C-8355-E73ACF1B4424}" type="presOf" srcId="{A2AFB6C3-1777-D748-98B8-45781372FB10}" destId="{E202C484-969A-3E41-A27B-EA16A40D482F}" srcOrd="0" destOrd="0" presId="urn:microsoft.com/office/officeart/2005/8/layout/hProcess9"/>
    <dgm:cxn modelId="{DF59E946-C32D-43C5-B4BF-FEE331888ECA}" type="presOf" srcId="{6DF898F9-7646-084B-B695-5589EC1357A7}" destId="{A8D40BB5-45CA-F842-97AE-3E4C9EEFB0A4}" srcOrd="0" destOrd="0" presId="urn:microsoft.com/office/officeart/2005/8/layout/hProcess9"/>
    <dgm:cxn modelId="{0EDCFDB5-478F-F04C-B49E-1FFCE23763FD}" srcId="{6DF898F9-7646-084B-B695-5589EC1357A7}" destId="{A34638F1-17AD-8645-858C-DA7797302F86}" srcOrd="1" destOrd="0" parTransId="{211333E9-5356-2B47-9950-8B581825BA37}" sibTransId="{8AEF988E-1BB3-8A4B-9720-ED7B38103289}"/>
    <dgm:cxn modelId="{B94D13C5-E0E2-4C05-9B9F-E658262A7F6E}" type="presOf" srcId="{82E10BEB-A9E8-9446-9BCC-FD08F0022D64}" destId="{59FFDEBB-C834-F24F-B226-7AC4179E5120}" srcOrd="0" destOrd="0" presId="urn:microsoft.com/office/officeart/2005/8/layout/hProcess9"/>
    <dgm:cxn modelId="{3736ACCD-83F0-4026-BE8B-3FB45E5B2750}" type="presOf" srcId="{3B57241C-50AC-FD47-BE17-A4E9E2A0CCD0}" destId="{F6FBCD81-66EE-D24F-93F0-5CE578CB2916}" srcOrd="0" destOrd="0" presId="urn:microsoft.com/office/officeart/2005/8/layout/hProcess9"/>
    <dgm:cxn modelId="{138E2DD8-1D26-AE4A-93FA-CD930FE75BF7}" srcId="{6DF898F9-7646-084B-B695-5589EC1357A7}" destId="{13A57113-B38F-4143-A73F-F178C09C741F}" srcOrd="2" destOrd="0" parTransId="{606E9252-F7EA-2947-959E-A4B80350F204}" sibTransId="{268C9379-4771-2745-8053-560DAABA021F}"/>
    <dgm:cxn modelId="{92C0EDEA-2AF0-D441-BC62-271591D1EF54}" srcId="{6DF898F9-7646-084B-B695-5589EC1357A7}" destId="{A2AFB6C3-1777-D748-98B8-45781372FB10}" srcOrd="4" destOrd="0" parTransId="{9C929FCE-DB5C-674A-BD9A-306F67AB2466}" sibTransId="{23903B02-B861-D745-B025-D2D9E7B55A41}"/>
    <dgm:cxn modelId="{967136F0-2C29-4697-901E-498C2405F7A9}" type="presOf" srcId="{13A57113-B38F-4143-A73F-F178C09C741F}" destId="{72C4C7D6-176D-C54F-9610-C43854E11141}" srcOrd="0" destOrd="0" presId="urn:microsoft.com/office/officeart/2005/8/layout/hProcess9"/>
    <dgm:cxn modelId="{4347ABE8-30F7-41FB-A540-C1AD6430A031}" type="presParOf" srcId="{A8D40BB5-45CA-F842-97AE-3E4C9EEFB0A4}" destId="{8A1581F4-9EC2-354F-BEA0-FAB8A4801CC2}" srcOrd="0" destOrd="0" presId="urn:microsoft.com/office/officeart/2005/8/layout/hProcess9"/>
    <dgm:cxn modelId="{B4DDFA8B-FF3B-446F-8B54-E5F8FCE55912}" type="presParOf" srcId="{A8D40BB5-45CA-F842-97AE-3E4C9EEFB0A4}" destId="{2658C99E-2DBC-834B-B02C-754662F041CF}" srcOrd="1" destOrd="0" presId="urn:microsoft.com/office/officeart/2005/8/layout/hProcess9"/>
    <dgm:cxn modelId="{EFBC0DCC-0B48-4192-B3F4-7B870D92B86E}" type="presParOf" srcId="{2658C99E-2DBC-834B-B02C-754662F041CF}" destId="{F6FBCD81-66EE-D24F-93F0-5CE578CB2916}" srcOrd="0" destOrd="0" presId="urn:microsoft.com/office/officeart/2005/8/layout/hProcess9"/>
    <dgm:cxn modelId="{586D75E5-B4CA-43CD-AFBB-15EB0D93047A}" type="presParOf" srcId="{2658C99E-2DBC-834B-B02C-754662F041CF}" destId="{26FCB255-BBA5-6A4C-98FC-B0AAB3536DAE}" srcOrd="1" destOrd="0" presId="urn:microsoft.com/office/officeart/2005/8/layout/hProcess9"/>
    <dgm:cxn modelId="{50823F17-D144-449C-8B54-D280B64A3D39}" type="presParOf" srcId="{2658C99E-2DBC-834B-B02C-754662F041CF}" destId="{878F8508-4609-5044-8DEF-BB60E83CB804}" srcOrd="2" destOrd="0" presId="urn:microsoft.com/office/officeart/2005/8/layout/hProcess9"/>
    <dgm:cxn modelId="{7B6DCFC2-8CEF-4853-88F0-9D4B40477792}" type="presParOf" srcId="{2658C99E-2DBC-834B-B02C-754662F041CF}" destId="{F79C84E3-C312-A448-AB74-CF6E37E9F3EA}" srcOrd="3" destOrd="0" presId="urn:microsoft.com/office/officeart/2005/8/layout/hProcess9"/>
    <dgm:cxn modelId="{76DE6549-290D-45F5-95C3-3920D305D091}" type="presParOf" srcId="{2658C99E-2DBC-834B-B02C-754662F041CF}" destId="{72C4C7D6-176D-C54F-9610-C43854E11141}" srcOrd="4" destOrd="0" presId="urn:microsoft.com/office/officeart/2005/8/layout/hProcess9"/>
    <dgm:cxn modelId="{8FEA3A8C-298B-4D22-9357-564AE4D16FC9}" type="presParOf" srcId="{2658C99E-2DBC-834B-B02C-754662F041CF}" destId="{0F7B208C-EFAE-7D49-BE21-98D07A3E3478}" srcOrd="5" destOrd="0" presId="urn:microsoft.com/office/officeart/2005/8/layout/hProcess9"/>
    <dgm:cxn modelId="{7FD0BC8E-BD30-46FC-AE7B-6BC82DBC166B}" type="presParOf" srcId="{2658C99E-2DBC-834B-B02C-754662F041CF}" destId="{59FFDEBB-C834-F24F-B226-7AC4179E5120}" srcOrd="6" destOrd="0" presId="urn:microsoft.com/office/officeart/2005/8/layout/hProcess9"/>
    <dgm:cxn modelId="{4553A1D4-11AF-4717-947A-FA706F5D416D}" type="presParOf" srcId="{2658C99E-2DBC-834B-B02C-754662F041CF}" destId="{1CA4A2A2-95F2-E147-8E81-C957C944D31C}" srcOrd="7" destOrd="0" presId="urn:microsoft.com/office/officeart/2005/8/layout/hProcess9"/>
    <dgm:cxn modelId="{CE525A71-CE81-4BCC-A0E8-E3EE5A651BDA}" type="presParOf" srcId="{2658C99E-2DBC-834B-B02C-754662F041CF}" destId="{E202C484-969A-3E41-A27B-EA16A40D48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98F9-7646-084B-B695-5589EC1357A7}" type="doc">
      <dgm:prSet loTypeId="urn:microsoft.com/office/officeart/2005/8/layout/hProcess9" loCatId="" qsTypeId="urn:microsoft.com/office/officeart/2005/8/quickstyle/3d3" qsCatId="3D" csTypeId="urn:microsoft.com/office/officeart/2005/8/colors/accent1_2" csCatId="accent1" phldr="1"/>
      <dgm:spPr/>
    </dgm:pt>
    <dgm:pt modelId="{3B57241C-50AC-FD47-BE17-A4E9E2A0CCD0}">
      <dgm:prSet phldrT="[Text]"/>
      <dgm:spPr/>
      <dgm:t>
        <a:bodyPr/>
        <a:lstStyle/>
        <a:p>
          <a:r>
            <a:rPr lang="bg-BG" dirty="0"/>
            <a:t>ПГ по транспорт и лека промишленост </a:t>
          </a:r>
          <a:endParaRPr lang="en-US" dirty="0"/>
        </a:p>
      </dgm:t>
    </dgm:pt>
    <dgm:pt modelId="{52891833-3372-224F-8BFF-239FE647370C}" type="parTrans" cxnId="{84D32709-23CE-B142-8E3E-F53CB8AB4820}">
      <dgm:prSet/>
      <dgm:spPr/>
      <dgm:t>
        <a:bodyPr/>
        <a:lstStyle/>
        <a:p>
          <a:endParaRPr lang="en-US"/>
        </a:p>
      </dgm:t>
    </dgm:pt>
    <dgm:pt modelId="{E397E38F-027A-694D-94F1-DEBBC1B32DCE}" type="sibTrans" cxnId="{84D32709-23CE-B142-8E3E-F53CB8AB4820}">
      <dgm:prSet/>
      <dgm:spPr/>
      <dgm:t>
        <a:bodyPr/>
        <a:lstStyle/>
        <a:p>
          <a:endParaRPr lang="en-US"/>
        </a:p>
      </dgm:t>
    </dgm:pt>
    <dgm:pt modelId="{A34638F1-17AD-8645-858C-DA7797302F86}">
      <dgm:prSet phldrT="[Text]"/>
      <dgm:spPr/>
      <dgm:t>
        <a:bodyPr/>
        <a:lstStyle/>
        <a:p>
          <a:r>
            <a:rPr lang="bg-BG" dirty="0"/>
            <a:t>ПГ по техника и лека промишленост </a:t>
          </a:r>
          <a:endParaRPr lang="en-US" dirty="0"/>
        </a:p>
      </dgm:t>
    </dgm:pt>
    <dgm:pt modelId="{211333E9-5356-2B47-9950-8B581825BA37}" type="parTrans" cxnId="{0EDCFDB5-478F-F04C-B49E-1FFCE23763FD}">
      <dgm:prSet/>
      <dgm:spPr/>
      <dgm:t>
        <a:bodyPr/>
        <a:lstStyle/>
        <a:p>
          <a:endParaRPr lang="en-US"/>
        </a:p>
      </dgm:t>
    </dgm:pt>
    <dgm:pt modelId="{8AEF988E-1BB3-8A4B-9720-ED7B38103289}" type="sibTrans" cxnId="{0EDCFDB5-478F-F04C-B49E-1FFCE23763FD}">
      <dgm:prSet/>
      <dgm:spPr/>
      <dgm:t>
        <a:bodyPr/>
        <a:lstStyle/>
        <a:p>
          <a:endParaRPr lang="en-US"/>
        </a:p>
      </dgm:t>
    </dgm:pt>
    <dgm:pt modelId="{13A57113-B38F-4143-A73F-F178C09C741F}">
      <dgm:prSet phldrT="[Text]"/>
      <dgm:spPr/>
      <dgm:t>
        <a:bodyPr/>
        <a:lstStyle/>
        <a:p>
          <a:r>
            <a:rPr lang="bg-BG" dirty="0"/>
            <a:t>ПГСС </a:t>
          </a:r>
        </a:p>
        <a:p>
          <a:r>
            <a:rPr lang="bg-BG" dirty="0"/>
            <a:t>„Никола Пушкаров“</a:t>
          </a:r>
          <a:endParaRPr lang="en-US" dirty="0"/>
        </a:p>
      </dgm:t>
    </dgm:pt>
    <dgm:pt modelId="{606E9252-F7EA-2947-959E-A4B80350F204}" type="parTrans" cxnId="{138E2DD8-1D26-AE4A-93FA-CD930FE75BF7}">
      <dgm:prSet/>
      <dgm:spPr/>
      <dgm:t>
        <a:bodyPr/>
        <a:lstStyle/>
        <a:p>
          <a:endParaRPr lang="en-US"/>
        </a:p>
      </dgm:t>
    </dgm:pt>
    <dgm:pt modelId="{268C9379-4771-2745-8053-560DAABA021F}" type="sibTrans" cxnId="{138E2DD8-1D26-AE4A-93FA-CD930FE75BF7}">
      <dgm:prSet/>
      <dgm:spPr/>
      <dgm:t>
        <a:bodyPr/>
        <a:lstStyle/>
        <a:p>
          <a:endParaRPr lang="en-US"/>
        </a:p>
      </dgm:t>
    </dgm:pt>
    <dgm:pt modelId="{A8D40BB5-45CA-F842-97AE-3E4C9EEFB0A4}" type="pres">
      <dgm:prSet presAssocID="{6DF898F9-7646-084B-B695-5589EC1357A7}" presName="CompostProcess" presStyleCnt="0">
        <dgm:presLayoutVars>
          <dgm:dir/>
          <dgm:resizeHandles val="exact"/>
        </dgm:presLayoutVars>
      </dgm:prSet>
      <dgm:spPr/>
    </dgm:pt>
    <dgm:pt modelId="{8A1581F4-9EC2-354F-BEA0-FAB8A4801CC2}" type="pres">
      <dgm:prSet presAssocID="{6DF898F9-7646-084B-B695-5589EC1357A7}" presName="arrow" presStyleLbl="bgShp" presStyleIdx="0" presStyleCnt="1" custLinFactNeighborX="-1179" custLinFactNeighborY="9697"/>
      <dgm:spPr/>
    </dgm:pt>
    <dgm:pt modelId="{2658C99E-2DBC-834B-B02C-754662F041CF}" type="pres">
      <dgm:prSet presAssocID="{6DF898F9-7646-084B-B695-5589EC1357A7}" presName="linearProcess" presStyleCnt="0"/>
      <dgm:spPr/>
    </dgm:pt>
    <dgm:pt modelId="{F6FBCD81-66EE-D24F-93F0-5CE578CB2916}" type="pres">
      <dgm:prSet presAssocID="{3B57241C-50AC-FD47-BE17-A4E9E2A0CCD0}" presName="textNode" presStyleLbl="node1" presStyleIdx="0" presStyleCnt="3" custScaleX="69687" custLinFactX="100754" custLinFactNeighborX="200000" custLinFactNeighborY="-2270">
        <dgm:presLayoutVars>
          <dgm:bulletEnabled val="1"/>
        </dgm:presLayoutVars>
      </dgm:prSet>
      <dgm:spPr/>
    </dgm:pt>
    <dgm:pt modelId="{26FCB255-BBA5-6A4C-98FC-B0AAB3536DAE}" type="pres">
      <dgm:prSet presAssocID="{E397E38F-027A-694D-94F1-DEBBC1B32DCE}" presName="sibTrans" presStyleCnt="0"/>
      <dgm:spPr/>
    </dgm:pt>
    <dgm:pt modelId="{878F8508-4609-5044-8DEF-BB60E83CB804}" type="pres">
      <dgm:prSet presAssocID="{A34638F1-17AD-8645-858C-DA7797302F86}" presName="textNode" presStyleLbl="node1" presStyleIdx="1" presStyleCnt="3" custScaleX="60572" custLinFactX="-18145" custLinFactNeighborX="-100000" custLinFactNeighborY="-2270">
        <dgm:presLayoutVars>
          <dgm:bulletEnabled val="1"/>
        </dgm:presLayoutVars>
      </dgm:prSet>
      <dgm:spPr/>
    </dgm:pt>
    <dgm:pt modelId="{F79C84E3-C312-A448-AB74-CF6E37E9F3EA}" type="pres">
      <dgm:prSet presAssocID="{8AEF988E-1BB3-8A4B-9720-ED7B38103289}" presName="sibTrans" presStyleCnt="0"/>
      <dgm:spPr/>
    </dgm:pt>
    <dgm:pt modelId="{72C4C7D6-176D-C54F-9610-C43854E11141}" type="pres">
      <dgm:prSet presAssocID="{13A57113-B38F-4143-A73F-F178C09C741F}" presName="textNode" presStyleLbl="node1" presStyleIdx="2" presStyleCnt="3" custScaleX="64838" custLinFactX="-145420" custLinFactNeighborX="-200000" custLinFactNeighborY="-2270">
        <dgm:presLayoutVars>
          <dgm:bulletEnabled val="1"/>
        </dgm:presLayoutVars>
      </dgm:prSet>
      <dgm:spPr/>
    </dgm:pt>
  </dgm:ptLst>
  <dgm:cxnLst>
    <dgm:cxn modelId="{84D32709-23CE-B142-8E3E-F53CB8AB4820}" srcId="{6DF898F9-7646-084B-B695-5589EC1357A7}" destId="{3B57241C-50AC-FD47-BE17-A4E9E2A0CCD0}" srcOrd="0" destOrd="0" parTransId="{52891833-3372-224F-8BFF-239FE647370C}" sibTransId="{E397E38F-027A-694D-94F1-DEBBC1B32DCE}"/>
    <dgm:cxn modelId="{6B7CC120-E199-49E8-B1AE-1A310EEF13EB}" type="presOf" srcId="{13A57113-B38F-4143-A73F-F178C09C741F}" destId="{72C4C7D6-176D-C54F-9610-C43854E11141}" srcOrd="0" destOrd="0" presId="urn:microsoft.com/office/officeart/2005/8/layout/hProcess9"/>
    <dgm:cxn modelId="{46EE8B35-B4D5-42C5-AF19-1490E83F9C1C}" type="presOf" srcId="{A34638F1-17AD-8645-858C-DA7797302F86}" destId="{878F8508-4609-5044-8DEF-BB60E83CB804}" srcOrd="0" destOrd="0" presId="urn:microsoft.com/office/officeart/2005/8/layout/hProcess9"/>
    <dgm:cxn modelId="{19068C9C-DB6E-4E17-B06B-AD242E06A62B}" type="presOf" srcId="{6DF898F9-7646-084B-B695-5589EC1357A7}" destId="{A8D40BB5-45CA-F842-97AE-3E4C9EEFB0A4}" srcOrd="0" destOrd="0" presId="urn:microsoft.com/office/officeart/2005/8/layout/hProcess9"/>
    <dgm:cxn modelId="{0EDCFDB5-478F-F04C-B49E-1FFCE23763FD}" srcId="{6DF898F9-7646-084B-B695-5589EC1357A7}" destId="{A34638F1-17AD-8645-858C-DA7797302F86}" srcOrd="1" destOrd="0" parTransId="{211333E9-5356-2B47-9950-8B581825BA37}" sibTransId="{8AEF988E-1BB3-8A4B-9720-ED7B38103289}"/>
    <dgm:cxn modelId="{138E2DD8-1D26-AE4A-93FA-CD930FE75BF7}" srcId="{6DF898F9-7646-084B-B695-5589EC1357A7}" destId="{13A57113-B38F-4143-A73F-F178C09C741F}" srcOrd="2" destOrd="0" parTransId="{606E9252-F7EA-2947-959E-A4B80350F204}" sibTransId="{268C9379-4771-2745-8053-560DAABA021F}"/>
    <dgm:cxn modelId="{E4C4C2EE-29CE-44C6-8C84-1F699DC70E29}" type="presOf" srcId="{3B57241C-50AC-FD47-BE17-A4E9E2A0CCD0}" destId="{F6FBCD81-66EE-D24F-93F0-5CE578CB2916}" srcOrd="0" destOrd="0" presId="urn:microsoft.com/office/officeart/2005/8/layout/hProcess9"/>
    <dgm:cxn modelId="{20FF2296-A0E5-4A10-BDF8-8EDE9B9D9342}" type="presParOf" srcId="{A8D40BB5-45CA-F842-97AE-3E4C9EEFB0A4}" destId="{8A1581F4-9EC2-354F-BEA0-FAB8A4801CC2}" srcOrd="0" destOrd="0" presId="urn:microsoft.com/office/officeart/2005/8/layout/hProcess9"/>
    <dgm:cxn modelId="{054D0BEE-DA25-421C-B845-0A2447CD654F}" type="presParOf" srcId="{A8D40BB5-45CA-F842-97AE-3E4C9EEFB0A4}" destId="{2658C99E-2DBC-834B-B02C-754662F041CF}" srcOrd="1" destOrd="0" presId="urn:microsoft.com/office/officeart/2005/8/layout/hProcess9"/>
    <dgm:cxn modelId="{27CDB222-1C4F-4868-A5F3-0C8607E7C802}" type="presParOf" srcId="{2658C99E-2DBC-834B-B02C-754662F041CF}" destId="{F6FBCD81-66EE-D24F-93F0-5CE578CB2916}" srcOrd="0" destOrd="0" presId="urn:microsoft.com/office/officeart/2005/8/layout/hProcess9"/>
    <dgm:cxn modelId="{14DBF031-777A-4792-A06F-32DBDF4FB62F}" type="presParOf" srcId="{2658C99E-2DBC-834B-B02C-754662F041CF}" destId="{26FCB255-BBA5-6A4C-98FC-B0AAB3536DAE}" srcOrd="1" destOrd="0" presId="urn:microsoft.com/office/officeart/2005/8/layout/hProcess9"/>
    <dgm:cxn modelId="{65F0B38B-8CCA-472B-84FD-AB74D1863DE7}" type="presParOf" srcId="{2658C99E-2DBC-834B-B02C-754662F041CF}" destId="{878F8508-4609-5044-8DEF-BB60E83CB804}" srcOrd="2" destOrd="0" presId="urn:microsoft.com/office/officeart/2005/8/layout/hProcess9"/>
    <dgm:cxn modelId="{1522FD2A-ECBA-4966-ADC4-D1E5B576B0EB}" type="presParOf" srcId="{2658C99E-2DBC-834B-B02C-754662F041CF}" destId="{F79C84E3-C312-A448-AB74-CF6E37E9F3EA}" srcOrd="3" destOrd="0" presId="urn:microsoft.com/office/officeart/2005/8/layout/hProcess9"/>
    <dgm:cxn modelId="{72D69BE6-0ECE-42CE-9C9D-8999E0129246}" type="presParOf" srcId="{2658C99E-2DBC-834B-B02C-754662F041CF}" destId="{72C4C7D6-176D-C54F-9610-C43854E1114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540943-C275-4B56-860F-6CFA0D2A989E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59A8CCA2-FAC6-4DF8-8F46-E0039CDFDACB}">
      <dgm:prSet phldrT="[Текст]"/>
      <dgm:spPr/>
      <dgm:t>
        <a:bodyPr/>
        <a:lstStyle/>
        <a:p>
          <a:r>
            <a:rPr lang="bg-BG" dirty="0"/>
            <a:t>17</a:t>
          </a:r>
        </a:p>
      </dgm:t>
    </dgm:pt>
    <dgm:pt modelId="{0EE4EE76-2200-4219-A08E-22AE81669BD1}" type="parTrans" cxnId="{A4A8B833-2096-4A47-AE4D-5E19B0D37367}">
      <dgm:prSet/>
      <dgm:spPr/>
      <dgm:t>
        <a:bodyPr/>
        <a:lstStyle/>
        <a:p>
          <a:endParaRPr lang="bg-BG"/>
        </a:p>
      </dgm:t>
    </dgm:pt>
    <dgm:pt modelId="{BD7A2A7A-64BB-44D5-BB36-4A4258679D70}" type="sibTrans" cxnId="{A4A8B833-2096-4A47-AE4D-5E19B0D37367}">
      <dgm:prSet/>
      <dgm:spPr/>
      <dgm:t>
        <a:bodyPr/>
        <a:lstStyle/>
        <a:p>
          <a:endParaRPr lang="bg-BG"/>
        </a:p>
      </dgm:t>
    </dgm:pt>
    <dgm:pt modelId="{4C7455C1-AAE1-42E8-9125-F02C925365E3}">
      <dgm:prSet phldrT="[Текст]" custT="1"/>
      <dgm:spPr/>
      <dgm:t>
        <a:bodyPr/>
        <a:lstStyle/>
        <a:p>
          <a:r>
            <a:rPr lang="bg-BG" sz="2000" dirty="0"/>
            <a:t>Самостоятелна форма</a:t>
          </a:r>
        </a:p>
      </dgm:t>
    </dgm:pt>
    <dgm:pt modelId="{4355A0D2-4E20-4C9A-B4C5-D8AFDA423CEC}" type="parTrans" cxnId="{FEE5CD91-A3A7-4E99-A6B6-AC005CDBD7E7}">
      <dgm:prSet/>
      <dgm:spPr/>
      <dgm:t>
        <a:bodyPr/>
        <a:lstStyle/>
        <a:p>
          <a:endParaRPr lang="bg-BG"/>
        </a:p>
      </dgm:t>
    </dgm:pt>
    <dgm:pt modelId="{BF0F6C20-1F48-40B4-8D2C-3381FADE9569}" type="sibTrans" cxnId="{FEE5CD91-A3A7-4E99-A6B6-AC005CDBD7E7}">
      <dgm:prSet/>
      <dgm:spPr/>
      <dgm:t>
        <a:bodyPr/>
        <a:lstStyle/>
        <a:p>
          <a:endParaRPr lang="bg-BG"/>
        </a:p>
      </dgm:t>
    </dgm:pt>
    <dgm:pt modelId="{3215361B-3AC7-41F3-A3E1-F8B27AC7792F}">
      <dgm:prSet phldrT="[Текст]"/>
      <dgm:spPr/>
      <dgm:t>
        <a:bodyPr/>
        <a:lstStyle/>
        <a:p>
          <a:r>
            <a:rPr lang="bg-BG" dirty="0"/>
            <a:t>80</a:t>
          </a:r>
        </a:p>
      </dgm:t>
    </dgm:pt>
    <dgm:pt modelId="{805C7682-8ABC-4220-A8D0-8E2A1643CA6B}" type="parTrans" cxnId="{490294E7-251F-427C-BB4B-1B024DD0DA4A}">
      <dgm:prSet/>
      <dgm:spPr/>
      <dgm:t>
        <a:bodyPr/>
        <a:lstStyle/>
        <a:p>
          <a:endParaRPr lang="bg-BG"/>
        </a:p>
      </dgm:t>
    </dgm:pt>
    <dgm:pt modelId="{B637588F-7B20-467E-B4E6-C300355EF6BC}" type="sibTrans" cxnId="{490294E7-251F-427C-BB4B-1B024DD0DA4A}">
      <dgm:prSet/>
      <dgm:spPr/>
      <dgm:t>
        <a:bodyPr/>
        <a:lstStyle/>
        <a:p>
          <a:endParaRPr lang="bg-BG"/>
        </a:p>
      </dgm:t>
    </dgm:pt>
    <dgm:pt modelId="{2D9B8E21-1068-4190-83AA-E473275814B4}">
      <dgm:prSet phldrT="[Текст]" custT="1"/>
      <dgm:spPr/>
      <dgm:t>
        <a:bodyPr/>
        <a:lstStyle/>
        <a:p>
          <a:r>
            <a:rPr lang="bg-BG" sz="1600" dirty="0"/>
            <a:t>Задочна </a:t>
          </a:r>
          <a:r>
            <a:rPr lang="bg-BG" sz="1600" dirty="0" err="1"/>
            <a:t>фомра</a:t>
          </a:r>
          <a:r>
            <a:rPr lang="bg-BG" sz="1600" dirty="0"/>
            <a:t> – до 2020 г.</a:t>
          </a:r>
        </a:p>
      </dgm:t>
    </dgm:pt>
    <dgm:pt modelId="{7858CDD4-F39E-481C-B2CE-7ADFF08283BB}" type="parTrans" cxnId="{D7BB3C46-7055-447D-9AAC-2697BCA7F178}">
      <dgm:prSet/>
      <dgm:spPr/>
      <dgm:t>
        <a:bodyPr/>
        <a:lstStyle/>
        <a:p>
          <a:endParaRPr lang="bg-BG"/>
        </a:p>
      </dgm:t>
    </dgm:pt>
    <dgm:pt modelId="{7402EFD2-D19F-4151-8C2A-3C8056EBB49E}" type="sibTrans" cxnId="{D7BB3C46-7055-447D-9AAC-2697BCA7F178}">
      <dgm:prSet/>
      <dgm:spPr/>
      <dgm:t>
        <a:bodyPr/>
        <a:lstStyle/>
        <a:p>
          <a:endParaRPr lang="bg-BG"/>
        </a:p>
      </dgm:t>
    </dgm:pt>
    <dgm:pt modelId="{E47431A0-3F12-46A8-8156-DAD1900B2DD0}">
      <dgm:prSet phldrT="[Текст]"/>
      <dgm:spPr/>
      <dgm:t>
        <a:bodyPr/>
        <a:lstStyle/>
        <a:p>
          <a:r>
            <a:rPr lang="bg-BG" dirty="0"/>
            <a:t>130</a:t>
          </a:r>
        </a:p>
      </dgm:t>
    </dgm:pt>
    <dgm:pt modelId="{E355AED8-FECC-49AE-976F-82B57119D668}" type="parTrans" cxnId="{04B817B4-0D6E-4B53-BD76-C1BE04C61D2C}">
      <dgm:prSet/>
      <dgm:spPr/>
      <dgm:t>
        <a:bodyPr/>
        <a:lstStyle/>
        <a:p>
          <a:endParaRPr lang="bg-BG"/>
        </a:p>
      </dgm:t>
    </dgm:pt>
    <dgm:pt modelId="{388EA4EB-ED1D-45D3-880F-1061ECBAFF6C}" type="sibTrans" cxnId="{04B817B4-0D6E-4B53-BD76-C1BE04C61D2C}">
      <dgm:prSet/>
      <dgm:spPr/>
      <dgm:t>
        <a:bodyPr/>
        <a:lstStyle/>
        <a:p>
          <a:endParaRPr lang="bg-BG"/>
        </a:p>
      </dgm:t>
    </dgm:pt>
    <dgm:pt modelId="{93F5DD46-9CDA-42AB-9AF2-DEB983B32E33}">
      <dgm:prSet phldrT="[Текст]"/>
      <dgm:spPr/>
      <dgm:t>
        <a:bodyPr/>
        <a:lstStyle/>
        <a:p>
          <a:r>
            <a:rPr lang="bg-BG" dirty="0"/>
            <a:t>Категории  </a:t>
          </a:r>
          <a:r>
            <a:rPr lang="bg-BG" dirty="0" err="1"/>
            <a:t>Ткт</a:t>
          </a:r>
          <a:r>
            <a:rPr lang="bg-BG" dirty="0"/>
            <a:t>, </a:t>
          </a:r>
          <a:r>
            <a:rPr lang="bg-BG" dirty="0" err="1"/>
            <a:t>Твк</a:t>
          </a:r>
          <a:r>
            <a:rPr lang="bg-BG" dirty="0"/>
            <a:t> и </a:t>
          </a:r>
          <a:r>
            <a:rPr lang="bg-BG" dirty="0" err="1"/>
            <a:t>Твк</a:t>
          </a:r>
          <a:r>
            <a:rPr lang="bg-BG" dirty="0"/>
            <a:t>-З</a:t>
          </a:r>
        </a:p>
      </dgm:t>
    </dgm:pt>
    <dgm:pt modelId="{0B04DE37-00A1-4E20-B985-3723A1635FEB}" type="parTrans" cxnId="{AE151C9C-A0BF-4597-AFBE-6E5392AA7282}">
      <dgm:prSet/>
      <dgm:spPr/>
      <dgm:t>
        <a:bodyPr/>
        <a:lstStyle/>
        <a:p>
          <a:endParaRPr lang="bg-BG"/>
        </a:p>
      </dgm:t>
    </dgm:pt>
    <dgm:pt modelId="{0FABAC3B-2727-417C-9977-81754D83C1B5}" type="sibTrans" cxnId="{AE151C9C-A0BF-4597-AFBE-6E5392AA7282}">
      <dgm:prSet/>
      <dgm:spPr/>
      <dgm:t>
        <a:bodyPr/>
        <a:lstStyle/>
        <a:p>
          <a:endParaRPr lang="bg-BG"/>
        </a:p>
      </dgm:t>
    </dgm:pt>
    <dgm:pt modelId="{F52CE884-BBB2-47D6-9AAA-D48F093DE7DC}" type="pres">
      <dgm:prSet presAssocID="{7B540943-C275-4B56-860F-6CFA0D2A989E}" presName="Name0" presStyleCnt="0">
        <dgm:presLayoutVars>
          <dgm:dir/>
          <dgm:animLvl val="lvl"/>
          <dgm:resizeHandles val="exact"/>
        </dgm:presLayoutVars>
      </dgm:prSet>
      <dgm:spPr/>
    </dgm:pt>
    <dgm:pt modelId="{46C8C63B-84A4-47A0-83CA-455C70F37A50}" type="pres">
      <dgm:prSet presAssocID="{59A8CCA2-FAC6-4DF8-8F46-E0039CDFDACB}" presName="compositeNode" presStyleCnt="0">
        <dgm:presLayoutVars>
          <dgm:bulletEnabled val="1"/>
        </dgm:presLayoutVars>
      </dgm:prSet>
      <dgm:spPr/>
    </dgm:pt>
    <dgm:pt modelId="{CFF5E536-D519-4746-8457-E5A1A1377E0A}" type="pres">
      <dgm:prSet presAssocID="{59A8CCA2-FAC6-4DF8-8F46-E0039CDFDACB}" presName="bgRect" presStyleLbl="node1" presStyleIdx="0" presStyleCnt="3" custLinFactNeighborX="-119" custLinFactNeighborY="431"/>
      <dgm:spPr/>
    </dgm:pt>
    <dgm:pt modelId="{624479A2-F005-4469-A5A7-65A01868DA53}" type="pres">
      <dgm:prSet presAssocID="{59A8CCA2-FAC6-4DF8-8F46-E0039CDFDAC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2053D05-3D37-456B-A69F-4DA8D88E95C4}" type="pres">
      <dgm:prSet presAssocID="{59A8CCA2-FAC6-4DF8-8F46-E0039CDFDACB}" presName="childNode" presStyleLbl="node1" presStyleIdx="0" presStyleCnt="3">
        <dgm:presLayoutVars>
          <dgm:bulletEnabled val="1"/>
        </dgm:presLayoutVars>
      </dgm:prSet>
      <dgm:spPr/>
    </dgm:pt>
    <dgm:pt modelId="{EA59E79B-7613-4B61-B9CD-D699218BB255}" type="pres">
      <dgm:prSet presAssocID="{BD7A2A7A-64BB-44D5-BB36-4A4258679D70}" presName="hSp" presStyleCnt="0"/>
      <dgm:spPr/>
    </dgm:pt>
    <dgm:pt modelId="{26B3D21B-C307-484D-A29A-F822A4C87070}" type="pres">
      <dgm:prSet presAssocID="{BD7A2A7A-64BB-44D5-BB36-4A4258679D70}" presName="vProcSp" presStyleCnt="0"/>
      <dgm:spPr/>
    </dgm:pt>
    <dgm:pt modelId="{005172EA-7EB9-428F-B7DD-BB55ADC7691D}" type="pres">
      <dgm:prSet presAssocID="{BD7A2A7A-64BB-44D5-BB36-4A4258679D70}" presName="vSp1" presStyleCnt="0"/>
      <dgm:spPr/>
    </dgm:pt>
    <dgm:pt modelId="{B914F92F-9BB4-4241-81F6-40FDC2EE8DA9}" type="pres">
      <dgm:prSet presAssocID="{BD7A2A7A-64BB-44D5-BB36-4A4258679D70}" presName="simulatedConn" presStyleLbl="solidFgAcc1" presStyleIdx="0" presStyleCnt="2"/>
      <dgm:spPr/>
    </dgm:pt>
    <dgm:pt modelId="{28F2D34C-CA4E-40AE-BFA8-48A5B1B74637}" type="pres">
      <dgm:prSet presAssocID="{BD7A2A7A-64BB-44D5-BB36-4A4258679D70}" presName="vSp2" presStyleCnt="0"/>
      <dgm:spPr/>
    </dgm:pt>
    <dgm:pt modelId="{32DE0EDF-7E40-4AC7-A256-18B5E0A077A2}" type="pres">
      <dgm:prSet presAssocID="{BD7A2A7A-64BB-44D5-BB36-4A4258679D70}" presName="sibTrans" presStyleCnt="0"/>
      <dgm:spPr/>
    </dgm:pt>
    <dgm:pt modelId="{CF7B10C9-74ED-424D-A2C6-F83F70D59010}" type="pres">
      <dgm:prSet presAssocID="{3215361B-3AC7-41F3-A3E1-F8B27AC7792F}" presName="compositeNode" presStyleCnt="0">
        <dgm:presLayoutVars>
          <dgm:bulletEnabled val="1"/>
        </dgm:presLayoutVars>
      </dgm:prSet>
      <dgm:spPr/>
    </dgm:pt>
    <dgm:pt modelId="{E836CA80-3DDB-46DC-A996-5E1BA5B1E483}" type="pres">
      <dgm:prSet presAssocID="{3215361B-3AC7-41F3-A3E1-F8B27AC7792F}" presName="bgRect" presStyleLbl="node1" presStyleIdx="1" presStyleCnt="3" custScaleX="144049"/>
      <dgm:spPr/>
    </dgm:pt>
    <dgm:pt modelId="{9166E433-1AC5-4CE4-A357-3ACFE4C6E76A}" type="pres">
      <dgm:prSet presAssocID="{3215361B-3AC7-41F3-A3E1-F8B27AC7792F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14E74DB-2AC4-4671-8227-648CE9FBB4C6}" type="pres">
      <dgm:prSet presAssocID="{3215361B-3AC7-41F3-A3E1-F8B27AC7792F}" presName="childNode" presStyleLbl="node1" presStyleIdx="1" presStyleCnt="3">
        <dgm:presLayoutVars>
          <dgm:bulletEnabled val="1"/>
        </dgm:presLayoutVars>
      </dgm:prSet>
      <dgm:spPr/>
    </dgm:pt>
    <dgm:pt modelId="{D269EF41-5148-46F5-8C59-A2A734780B03}" type="pres">
      <dgm:prSet presAssocID="{B637588F-7B20-467E-B4E6-C300355EF6BC}" presName="hSp" presStyleCnt="0"/>
      <dgm:spPr/>
    </dgm:pt>
    <dgm:pt modelId="{398224DB-B572-492C-9264-41B71A757ACF}" type="pres">
      <dgm:prSet presAssocID="{B637588F-7B20-467E-B4E6-C300355EF6BC}" presName="vProcSp" presStyleCnt="0"/>
      <dgm:spPr/>
    </dgm:pt>
    <dgm:pt modelId="{27783F60-8A00-4D21-A1CD-CD59F715C73D}" type="pres">
      <dgm:prSet presAssocID="{B637588F-7B20-467E-B4E6-C300355EF6BC}" presName="vSp1" presStyleCnt="0"/>
      <dgm:spPr/>
    </dgm:pt>
    <dgm:pt modelId="{7D5860BC-3E44-41E0-A701-4EA86040EDE7}" type="pres">
      <dgm:prSet presAssocID="{B637588F-7B20-467E-B4E6-C300355EF6BC}" presName="simulatedConn" presStyleLbl="solidFgAcc1" presStyleIdx="1" presStyleCnt="2"/>
      <dgm:spPr/>
    </dgm:pt>
    <dgm:pt modelId="{B21830B4-5310-457F-8E13-1413682DECD7}" type="pres">
      <dgm:prSet presAssocID="{B637588F-7B20-467E-B4E6-C300355EF6BC}" presName="vSp2" presStyleCnt="0"/>
      <dgm:spPr/>
    </dgm:pt>
    <dgm:pt modelId="{0D914CE2-BDCC-4D92-8CD5-B1DF73A4E1CD}" type="pres">
      <dgm:prSet presAssocID="{B637588F-7B20-467E-B4E6-C300355EF6BC}" presName="sibTrans" presStyleCnt="0"/>
      <dgm:spPr/>
    </dgm:pt>
    <dgm:pt modelId="{7007DE9E-4281-413F-A5BF-EECB0FCBFF68}" type="pres">
      <dgm:prSet presAssocID="{E47431A0-3F12-46A8-8156-DAD1900B2DD0}" presName="compositeNode" presStyleCnt="0">
        <dgm:presLayoutVars>
          <dgm:bulletEnabled val="1"/>
        </dgm:presLayoutVars>
      </dgm:prSet>
      <dgm:spPr/>
    </dgm:pt>
    <dgm:pt modelId="{55F97CB3-B4A9-441F-80F3-87342DBEC83A}" type="pres">
      <dgm:prSet presAssocID="{E47431A0-3F12-46A8-8156-DAD1900B2DD0}" presName="bgRect" presStyleLbl="node1" presStyleIdx="2" presStyleCnt="3"/>
      <dgm:spPr/>
    </dgm:pt>
    <dgm:pt modelId="{6BFF0E41-7A23-4AEA-A6AA-34FC35AAAF02}" type="pres">
      <dgm:prSet presAssocID="{E47431A0-3F12-46A8-8156-DAD1900B2DD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941F573-67A8-4211-BF58-1844D2AF7A59}" type="pres">
      <dgm:prSet presAssocID="{E47431A0-3F12-46A8-8156-DAD1900B2DD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A4A8B833-2096-4A47-AE4D-5E19B0D37367}" srcId="{7B540943-C275-4B56-860F-6CFA0D2A989E}" destId="{59A8CCA2-FAC6-4DF8-8F46-E0039CDFDACB}" srcOrd="0" destOrd="0" parTransId="{0EE4EE76-2200-4219-A08E-22AE81669BD1}" sibTransId="{BD7A2A7A-64BB-44D5-BB36-4A4258679D70}"/>
    <dgm:cxn modelId="{BB856437-6BA2-4642-A8C1-48FF98A63DA8}" type="presOf" srcId="{2D9B8E21-1068-4190-83AA-E473275814B4}" destId="{C14E74DB-2AC4-4671-8227-648CE9FBB4C6}" srcOrd="0" destOrd="0" presId="urn:microsoft.com/office/officeart/2005/8/layout/hProcess7"/>
    <dgm:cxn modelId="{CE2C8961-1CD8-405B-9CB5-E299202C4D12}" type="presOf" srcId="{59A8CCA2-FAC6-4DF8-8F46-E0039CDFDACB}" destId="{CFF5E536-D519-4746-8457-E5A1A1377E0A}" srcOrd="0" destOrd="0" presId="urn:microsoft.com/office/officeart/2005/8/layout/hProcess7"/>
    <dgm:cxn modelId="{D7BB3C46-7055-447D-9AAC-2697BCA7F178}" srcId="{3215361B-3AC7-41F3-A3E1-F8B27AC7792F}" destId="{2D9B8E21-1068-4190-83AA-E473275814B4}" srcOrd="0" destOrd="0" parTransId="{7858CDD4-F39E-481C-B2CE-7ADFF08283BB}" sibTransId="{7402EFD2-D19F-4151-8C2A-3C8056EBB49E}"/>
    <dgm:cxn modelId="{D1DCDF4C-8E0B-4D8E-A405-8DAC34EA6438}" type="presOf" srcId="{3215361B-3AC7-41F3-A3E1-F8B27AC7792F}" destId="{9166E433-1AC5-4CE4-A357-3ACFE4C6E76A}" srcOrd="1" destOrd="0" presId="urn:microsoft.com/office/officeart/2005/8/layout/hProcess7"/>
    <dgm:cxn modelId="{DBEE2551-CCE0-45C1-A587-39A003E14ABF}" type="presOf" srcId="{3215361B-3AC7-41F3-A3E1-F8B27AC7792F}" destId="{E836CA80-3DDB-46DC-A996-5E1BA5B1E483}" srcOrd="0" destOrd="0" presId="urn:microsoft.com/office/officeart/2005/8/layout/hProcess7"/>
    <dgm:cxn modelId="{FEE5CD91-A3A7-4E99-A6B6-AC005CDBD7E7}" srcId="{59A8CCA2-FAC6-4DF8-8F46-E0039CDFDACB}" destId="{4C7455C1-AAE1-42E8-9125-F02C925365E3}" srcOrd="0" destOrd="0" parTransId="{4355A0D2-4E20-4C9A-B4C5-D8AFDA423CEC}" sibTransId="{BF0F6C20-1F48-40B4-8D2C-3381FADE9569}"/>
    <dgm:cxn modelId="{4D08059C-6ACA-4555-A9E3-83043546F489}" type="presOf" srcId="{E47431A0-3F12-46A8-8156-DAD1900B2DD0}" destId="{55F97CB3-B4A9-441F-80F3-87342DBEC83A}" srcOrd="0" destOrd="0" presId="urn:microsoft.com/office/officeart/2005/8/layout/hProcess7"/>
    <dgm:cxn modelId="{AE151C9C-A0BF-4597-AFBE-6E5392AA7282}" srcId="{E47431A0-3F12-46A8-8156-DAD1900B2DD0}" destId="{93F5DD46-9CDA-42AB-9AF2-DEB983B32E33}" srcOrd="0" destOrd="0" parTransId="{0B04DE37-00A1-4E20-B985-3723A1635FEB}" sibTransId="{0FABAC3B-2727-417C-9977-81754D83C1B5}"/>
    <dgm:cxn modelId="{64C02F9C-E1A1-438E-8F71-1E79B4EF3C1F}" type="presOf" srcId="{4C7455C1-AAE1-42E8-9125-F02C925365E3}" destId="{12053D05-3D37-456B-A69F-4DA8D88E95C4}" srcOrd="0" destOrd="0" presId="urn:microsoft.com/office/officeart/2005/8/layout/hProcess7"/>
    <dgm:cxn modelId="{726CBAAB-BFAE-4117-9CF7-4E505E6ABB1E}" type="presOf" srcId="{59A8CCA2-FAC6-4DF8-8F46-E0039CDFDACB}" destId="{624479A2-F005-4469-A5A7-65A01868DA53}" srcOrd="1" destOrd="0" presId="urn:microsoft.com/office/officeart/2005/8/layout/hProcess7"/>
    <dgm:cxn modelId="{04B817B4-0D6E-4B53-BD76-C1BE04C61D2C}" srcId="{7B540943-C275-4B56-860F-6CFA0D2A989E}" destId="{E47431A0-3F12-46A8-8156-DAD1900B2DD0}" srcOrd="2" destOrd="0" parTransId="{E355AED8-FECC-49AE-976F-82B57119D668}" sibTransId="{388EA4EB-ED1D-45D3-880F-1061ECBAFF6C}"/>
    <dgm:cxn modelId="{52BF85B5-477A-47AD-A5AE-A33D9E6FC164}" type="presOf" srcId="{E47431A0-3F12-46A8-8156-DAD1900B2DD0}" destId="{6BFF0E41-7A23-4AEA-A6AA-34FC35AAAF02}" srcOrd="1" destOrd="0" presId="urn:microsoft.com/office/officeart/2005/8/layout/hProcess7"/>
    <dgm:cxn modelId="{7545C0D0-CEDD-4058-A670-2F1BAB827894}" type="presOf" srcId="{7B540943-C275-4B56-860F-6CFA0D2A989E}" destId="{F52CE884-BBB2-47D6-9AAA-D48F093DE7DC}" srcOrd="0" destOrd="0" presId="urn:microsoft.com/office/officeart/2005/8/layout/hProcess7"/>
    <dgm:cxn modelId="{D1DB3ADA-6822-41F6-9BCD-1454DB462B38}" type="presOf" srcId="{93F5DD46-9CDA-42AB-9AF2-DEB983B32E33}" destId="{F941F573-67A8-4211-BF58-1844D2AF7A59}" srcOrd="0" destOrd="0" presId="urn:microsoft.com/office/officeart/2005/8/layout/hProcess7"/>
    <dgm:cxn modelId="{490294E7-251F-427C-BB4B-1B024DD0DA4A}" srcId="{7B540943-C275-4B56-860F-6CFA0D2A989E}" destId="{3215361B-3AC7-41F3-A3E1-F8B27AC7792F}" srcOrd="1" destOrd="0" parTransId="{805C7682-8ABC-4220-A8D0-8E2A1643CA6B}" sibTransId="{B637588F-7B20-467E-B4E6-C300355EF6BC}"/>
    <dgm:cxn modelId="{A3F3FF92-CA77-4AEF-9F69-F79E577C34F2}" type="presParOf" srcId="{F52CE884-BBB2-47D6-9AAA-D48F093DE7DC}" destId="{46C8C63B-84A4-47A0-83CA-455C70F37A50}" srcOrd="0" destOrd="0" presId="urn:microsoft.com/office/officeart/2005/8/layout/hProcess7"/>
    <dgm:cxn modelId="{0855DCEB-B143-45E5-8106-38A982AEA5C3}" type="presParOf" srcId="{46C8C63B-84A4-47A0-83CA-455C70F37A50}" destId="{CFF5E536-D519-4746-8457-E5A1A1377E0A}" srcOrd="0" destOrd="0" presId="urn:microsoft.com/office/officeart/2005/8/layout/hProcess7"/>
    <dgm:cxn modelId="{77F533E8-CFA2-4FFC-96A5-1A7ED677E209}" type="presParOf" srcId="{46C8C63B-84A4-47A0-83CA-455C70F37A50}" destId="{624479A2-F005-4469-A5A7-65A01868DA53}" srcOrd="1" destOrd="0" presId="urn:microsoft.com/office/officeart/2005/8/layout/hProcess7"/>
    <dgm:cxn modelId="{F4D14222-E60E-4ABE-BEAA-B016B2E5115F}" type="presParOf" srcId="{46C8C63B-84A4-47A0-83CA-455C70F37A50}" destId="{12053D05-3D37-456B-A69F-4DA8D88E95C4}" srcOrd="2" destOrd="0" presId="urn:microsoft.com/office/officeart/2005/8/layout/hProcess7"/>
    <dgm:cxn modelId="{2EC215C7-09C7-4B70-916D-6D481AA929F1}" type="presParOf" srcId="{F52CE884-BBB2-47D6-9AAA-D48F093DE7DC}" destId="{EA59E79B-7613-4B61-B9CD-D699218BB255}" srcOrd="1" destOrd="0" presId="urn:microsoft.com/office/officeart/2005/8/layout/hProcess7"/>
    <dgm:cxn modelId="{15657EC5-D6E5-4FA4-A320-9D1FE015E76A}" type="presParOf" srcId="{F52CE884-BBB2-47D6-9AAA-D48F093DE7DC}" destId="{26B3D21B-C307-484D-A29A-F822A4C87070}" srcOrd="2" destOrd="0" presId="urn:microsoft.com/office/officeart/2005/8/layout/hProcess7"/>
    <dgm:cxn modelId="{7CFD3EDF-E623-4741-BC7A-C8908E54209F}" type="presParOf" srcId="{26B3D21B-C307-484D-A29A-F822A4C87070}" destId="{005172EA-7EB9-428F-B7DD-BB55ADC7691D}" srcOrd="0" destOrd="0" presId="urn:microsoft.com/office/officeart/2005/8/layout/hProcess7"/>
    <dgm:cxn modelId="{B90CB548-3B1C-4D15-97AC-3CE3BB54B016}" type="presParOf" srcId="{26B3D21B-C307-484D-A29A-F822A4C87070}" destId="{B914F92F-9BB4-4241-81F6-40FDC2EE8DA9}" srcOrd="1" destOrd="0" presId="urn:microsoft.com/office/officeart/2005/8/layout/hProcess7"/>
    <dgm:cxn modelId="{A0A64FF1-F4EC-4592-836D-D6A8BB12CCE5}" type="presParOf" srcId="{26B3D21B-C307-484D-A29A-F822A4C87070}" destId="{28F2D34C-CA4E-40AE-BFA8-48A5B1B74637}" srcOrd="2" destOrd="0" presId="urn:microsoft.com/office/officeart/2005/8/layout/hProcess7"/>
    <dgm:cxn modelId="{B2FA9EC2-92BC-43FE-A796-47B0C374082C}" type="presParOf" srcId="{F52CE884-BBB2-47D6-9AAA-D48F093DE7DC}" destId="{32DE0EDF-7E40-4AC7-A256-18B5E0A077A2}" srcOrd="3" destOrd="0" presId="urn:microsoft.com/office/officeart/2005/8/layout/hProcess7"/>
    <dgm:cxn modelId="{0339DD83-9124-4E24-97D4-6C6B1892B4E7}" type="presParOf" srcId="{F52CE884-BBB2-47D6-9AAA-D48F093DE7DC}" destId="{CF7B10C9-74ED-424D-A2C6-F83F70D59010}" srcOrd="4" destOrd="0" presId="urn:microsoft.com/office/officeart/2005/8/layout/hProcess7"/>
    <dgm:cxn modelId="{31D75D4E-5A65-459D-879F-F1A6DE103099}" type="presParOf" srcId="{CF7B10C9-74ED-424D-A2C6-F83F70D59010}" destId="{E836CA80-3DDB-46DC-A996-5E1BA5B1E483}" srcOrd="0" destOrd="0" presId="urn:microsoft.com/office/officeart/2005/8/layout/hProcess7"/>
    <dgm:cxn modelId="{C56F1D46-C85F-44C6-AE2E-8EFC49F64EC2}" type="presParOf" srcId="{CF7B10C9-74ED-424D-A2C6-F83F70D59010}" destId="{9166E433-1AC5-4CE4-A357-3ACFE4C6E76A}" srcOrd="1" destOrd="0" presId="urn:microsoft.com/office/officeart/2005/8/layout/hProcess7"/>
    <dgm:cxn modelId="{84485488-F8B7-496D-8DB3-9E79D2EE4A94}" type="presParOf" srcId="{CF7B10C9-74ED-424D-A2C6-F83F70D59010}" destId="{C14E74DB-2AC4-4671-8227-648CE9FBB4C6}" srcOrd="2" destOrd="0" presId="urn:microsoft.com/office/officeart/2005/8/layout/hProcess7"/>
    <dgm:cxn modelId="{9AAF68C5-0198-48B6-B21D-7C000F023BA7}" type="presParOf" srcId="{F52CE884-BBB2-47D6-9AAA-D48F093DE7DC}" destId="{D269EF41-5148-46F5-8C59-A2A734780B03}" srcOrd="5" destOrd="0" presId="urn:microsoft.com/office/officeart/2005/8/layout/hProcess7"/>
    <dgm:cxn modelId="{EE7840FC-F268-49CD-9B3B-D3CDD6DC5C17}" type="presParOf" srcId="{F52CE884-BBB2-47D6-9AAA-D48F093DE7DC}" destId="{398224DB-B572-492C-9264-41B71A757ACF}" srcOrd="6" destOrd="0" presId="urn:microsoft.com/office/officeart/2005/8/layout/hProcess7"/>
    <dgm:cxn modelId="{A51DF469-72FD-4A25-B689-06F9ECE2B095}" type="presParOf" srcId="{398224DB-B572-492C-9264-41B71A757ACF}" destId="{27783F60-8A00-4D21-A1CD-CD59F715C73D}" srcOrd="0" destOrd="0" presId="urn:microsoft.com/office/officeart/2005/8/layout/hProcess7"/>
    <dgm:cxn modelId="{A72C4B4F-5588-4AA6-AF33-018B43CA4477}" type="presParOf" srcId="{398224DB-B572-492C-9264-41B71A757ACF}" destId="{7D5860BC-3E44-41E0-A701-4EA86040EDE7}" srcOrd="1" destOrd="0" presId="urn:microsoft.com/office/officeart/2005/8/layout/hProcess7"/>
    <dgm:cxn modelId="{00C0E22C-956A-4C5E-A5B4-BDCB0B6E95A0}" type="presParOf" srcId="{398224DB-B572-492C-9264-41B71A757ACF}" destId="{B21830B4-5310-457F-8E13-1413682DECD7}" srcOrd="2" destOrd="0" presId="urn:microsoft.com/office/officeart/2005/8/layout/hProcess7"/>
    <dgm:cxn modelId="{A831B021-7367-498B-B950-3DA7905750E6}" type="presParOf" srcId="{F52CE884-BBB2-47D6-9AAA-D48F093DE7DC}" destId="{0D914CE2-BDCC-4D92-8CD5-B1DF73A4E1CD}" srcOrd="7" destOrd="0" presId="urn:microsoft.com/office/officeart/2005/8/layout/hProcess7"/>
    <dgm:cxn modelId="{EF90954F-664F-40A8-9EB9-31AF5A3CB5B1}" type="presParOf" srcId="{F52CE884-BBB2-47D6-9AAA-D48F093DE7DC}" destId="{7007DE9E-4281-413F-A5BF-EECB0FCBFF68}" srcOrd="8" destOrd="0" presId="urn:microsoft.com/office/officeart/2005/8/layout/hProcess7"/>
    <dgm:cxn modelId="{D885FEB8-B78B-4700-9CA8-CA9834119E09}" type="presParOf" srcId="{7007DE9E-4281-413F-A5BF-EECB0FCBFF68}" destId="{55F97CB3-B4A9-441F-80F3-87342DBEC83A}" srcOrd="0" destOrd="0" presId="urn:microsoft.com/office/officeart/2005/8/layout/hProcess7"/>
    <dgm:cxn modelId="{FA7FC1A6-4A5F-45C1-807A-D4F993318802}" type="presParOf" srcId="{7007DE9E-4281-413F-A5BF-EECB0FCBFF68}" destId="{6BFF0E41-7A23-4AEA-A6AA-34FC35AAAF02}" srcOrd="1" destOrd="0" presId="urn:microsoft.com/office/officeart/2005/8/layout/hProcess7"/>
    <dgm:cxn modelId="{BBDB71D2-9E68-44BE-BA59-94B215935D08}" type="presParOf" srcId="{7007DE9E-4281-413F-A5BF-EECB0FCBFF68}" destId="{F941F573-67A8-4211-BF58-1844D2AF7A5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40943-C275-4B56-860F-6CFA0D2A989E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bg-BG"/>
        </a:p>
      </dgm:t>
    </dgm:pt>
    <dgm:pt modelId="{59A8CCA2-FAC6-4DF8-8F46-E0039CDFDACB}">
      <dgm:prSet phldrT="[Текст]"/>
      <dgm:spPr/>
      <dgm:t>
        <a:bodyPr/>
        <a:lstStyle/>
        <a:p>
          <a:r>
            <a:rPr lang="bg-BG" dirty="0"/>
            <a:t>16</a:t>
          </a:r>
        </a:p>
      </dgm:t>
    </dgm:pt>
    <dgm:pt modelId="{0EE4EE76-2200-4219-A08E-22AE81669BD1}" type="parTrans" cxnId="{A4A8B833-2096-4A47-AE4D-5E19B0D37367}">
      <dgm:prSet/>
      <dgm:spPr/>
      <dgm:t>
        <a:bodyPr/>
        <a:lstStyle/>
        <a:p>
          <a:endParaRPr lang="bg-BG"/>
        </a:p>
      </dgm:t>
    </dgm:pt>
    <dgm:pt modelId="{BD7A2A7A-64BB-44D5-BB36-4A4258679D70}" type="sibTrans" cxnId="{A4A8B833-2096-4A47-AE4D-5E19B0D37367}">
      <dgm:prSet/>
      <dgm:spPr/>
      <dgm:t>
        <a:bodyPr/>
        <a:lstStyle/>
        <a:p>
          <a:endParaRPr lang="bg-BG"/>
        </a:p>
      </dgm:t>
    </dgm:pt>
    <dgm:pt modelId="{4C7455C1-AAE1-42E8-9125-F02C925365E3}">
      <dgm:prSet phldrT="[Текст]" custT="1"/>
      <dgm:spPr/>
      <dgm:t>
        <a:bodyPr/>
        <a:lstStyle/>
        <a:p>
          <a:r>
            <a:rPr lang="bg-BG" sz="2000" dirty="0"/>
            <a:t>Самостоятелна форма, спец.</a:t>
          </a:r>
        </a:p>
        <a:p>
          <a:r>
            <a:rPr lang="bg-BG" sz="2000" dirty="0"/>
            <a:t>- </a:t>
          </a:r>
          <a:r>
            <a:rPr lang="bg-BG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Трайни насаждения;</a:t>
          </a:r>
        </a:p>
        <a:p>
          <a:r>
            <a:rPr lang="bg-BG" sz="1600" dirty="0"/>
            <a:t>- </a:t>
          </a:r>
          <a:r>
            <a:rPr lang="bg-BG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земеделец;</a:t>
          </a:r>
        </a:p>
        <a:p>
          <a:r>
            <a:rPr lang="bg-BG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земеделско стопанство;</a:t>
          </a:r>
        </a:p>
        <a:p>
          <a:r>
            <a:rPr lang="bg-BG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bg-BG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рас</a:t>
          </a:r>
          <a:r>
            <a:rPr lang="bg-BG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 защита и агрохимия.</a:t>
          </a:r>
        </a:p>
        <a:p>
          <a:endParaRPr lang="bg-BG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bg-BG" sz="2000" dirty="0"/>
        </a:p>
      </dgm:t>
    </dgm:pt>
    <dgm:pt modelId="{4355A0D2-4E20-4C9A-B4C5-D8AFDA423CEC}" type="parTrans" cxnId="{FEE5CD91-A3A7-4E99-A6B6-AC005CDBD7E7}">
      <dgm:prSet/>
      <dgm:spPr/>
      <dgm:t>
        <a:bodyPr/>
        <a:lstStyle/>
        <a:p>
          <a:endParaRPr lang="bg-BG"/>
        </a:p>
      </dgm:t>
    </dgm:pt>
    <dgm:pt modelId="{BF0F6C20-1F48-40B4-8D2C-3381FADE9569}" type="sibTrans" cxnId="{FEE5CD91-A3A7-4E99-A6B6-AC005CDBD7E7}">
      <dgm:prSet/>
      <dgm:spPr/>
      <dgm:t>
        <a:bodyPr/>
        <a:lstStyle/>
        <a:p>
          <a:endParaRPr lang="bg-BG"/>
        </a:p>
      </dgm:t>
    </dgm:pt>
    <dgm:pt modelId="{E47431A0-3F12-46A8-8156-DAD1900B2DD0}">
      <dgm:prSet phldrT="[Текст]"/>
      <dgm:spPr/>
      <dgm:t>
        <a:bodyPr/>
        <a:lstStyle/>
        <a:p>
          <a:r>
            <a:rPr lang="bg-BG" dirty="0"/>
            <a:t>53</a:t>
          </a:r>
        </a:p>
      </dgm:t>
    </dgm:pt>
    <dgm:pt modelId="{E355AED8-FECC-49AE-976F-82B57119D668}" type="parTrans" cxnId="{04B817B4-0D6E-4B53-BD76-C1BE04C61D2C}">
      <dgm:prSet/>
      <dgm:spPr/>
      <dgm:t>
        <a:bodyPr/>
        <a:lstStyle/>
        <a:p>
          <a:endParaRPr lang="bg-BG"/>
        </a:p>
      </dgm:t>
    </dgm:pt>
    <dgm:pt modelId="{388EA4EB-ED1D-45D3-880F-1061ECBAFF6C}" type="sibTrans" cxnId="{04B817B4-0D6E-4B53-BD76-C1BE04C61D2C}">
      <dgm:prSet/>
      <dgm:spPr/>
      <dgm:t>
        <a:bodyPr/>
        <a:lstStyle/>
        <a:p>
          <a:endParaRPr lang="bg-BG"/>
        </a:p>
      </dgm:t>
    </dgm:pt>
    <dgm:pt modelId="{93F5DD46-9CDA-42AB-9AF2-DEB983B32E33}">
      <dgm:prSet phldrT="[Текст]"/>
      <dgm:spPr/>
      <dgm:t>
        <a:bodyPr/>
        <a:lstStyle/>
        <a:p>
          <a:r>
            <a:rPr lang="bg-BG" dirty="0"/>
            <a:t>Категории  </a:t>
          </a:r>
          <a:r>
            <a:rPr lang="bg-BG" dirty="0" err="1"/>
            <a:t>Ткт</a:t>
          </a:r>
          <a:r>
            <a:rPr lang="bg-BG" dirty="0"/>
            <a:t>, </a:t>
          </a:r>
          <a:r>
            <a:rPr lang="bg-BG" dirty="0" err="1"/>
            <a:t>Твк</a:t>
          </a:r>
          <a:r>
            <a:rPr lang="bg-BG" dirty="0"/>
            <a:t> и </a:t>
          </a:r>
          <a:r>
            <a:rPr lang="bg-BG" dirty="0" err="1"/>
            <a:t>Твк</a:t>
          </a:r>
          <a:r>
            <a:rPr lang="bg-BG" dirty="0"/>
            <a:t>-З</a:t>
          </a:r>
        </a:p>
      </dgm:t>
    </dgm:pt>
    <dgm:pt modelId="{0B04DE37-00A1-4E20-B985-3723A1635FEB}" type="parTrans" cxnId="{AE151C9C-A0BF-4597-AFBE-6E5392AA7282}">
      <dgm:prSet/>
      <dgm:spPr/>
      <dgm:t>
        <a:bodyPr/>
        <a:lstStyle/>
        <a:p>
          <a:endParaRPr lang="bg-BG"/>
        </a:p>
      </dgm:t>
    </dgm:pt>
    <dgm:pt modelId="{0FABAC3B-2727-417C-9977-81754D83C1B5}" type="sibTrans" cxnId="{AE151C9C-A0BF-4597-AFBE-6E5392AA7282}">
      <dgm:prSet/>
      <dgm:spPr/>
      <dgm:t>
        <a:bodyPr/>
        <a:lstStyle/>
        <a:p>
          <a:endParaRPr lang="bg-BG"/>
        </a:p>
      </dgm:t>
    </dgm:pt>
    <dgm:pt modelId="{F52CE884-BBB2-47D6-9AAA-D48F093DE7DC}" type="pres">
      <dgm:prSet presAssocID="{7B540943-C275-4B56-860F-6CFA0D2A989E}" presName="Name0" presStyleCnt="0">
        <dgm:presLayoutVars>
          <dgm:dir/>
          <dgm:animLvl val="lvl"/>
          <dgm:resizeHandles val="exact"/>
        </dgm:presLayoutVars>
      </dgm:prSet>
      <dgm:spPr/>
    </dgm:pt>
    <dgm:pt modelId="{46C8C63B-84A4-47A0-83CA-455C70F37A50}" type="pres">
      <dgm:prSet presAssocID="{59A8CCA2-FAC6-4DF8-8F46-E0039CDFDACB}" presName="compositeNode" presStyleCnt="0">
        <dgm:presLayoutVars>
          <dgm:bulletEnabled val="1"/>
        </dgm:presLayoutVars>
      </dgm:prSet>
      <dgm:spPr/>
    </dgm:pt>
    <dgm:pt modelId="{CFF5E536-D519-4746-8457-E5A1A1377E0A}" type="pres">
      <dgm:prSet presAssocID="{59A8CCA2-FAC6-4DF8-8F46-E0039CDFDACB}" presName="bgRect" presStyleLbl="node1" presStyleIdx="0" presStyleCnt="2" custScaleX="98189" custLinFactNeighborX="-119" custLinFactNeighborY="431"/>
      <dgm:spPr/>
    </dgm:pt>
    <dgm:pt modelId="{624479A2-F005-4469-A5A7-65A01868DA53}" type="pres">
      <dgm:prSet presAssocID="{59A8CCA2-FAC6-4DF8-8F46-E0039CDFDACB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12053D05-3D37-456B-A69F-4DA8D88E95C4}" type="pres">
      <dgm:prSet presAssocID="{59A8CCA2-FAC6-4DF8-8F46-E0039CDFDACB}" presName="childNode" presStyleLbl="node1" presStyleIdx="0" presStyleCnt="2">
        <dgm:presLayoutVars>
          <dgm:bulletEnabled val="1"/>
        </dgm:presLayoutVars>
      </dgm:prSet>
      <dgm:spPr/>
    </dgm:pt>
    <dgm:pt modelId="{EA59E79B-7613-4B61-B9CD-D699218BB255}" type="pres">
      <dgm:prSet presAssocID="{BD7A2A7A-64BB-44D5-BB36-4A4258679D70}" presName="hSp" presStyleCnt="0"/>
      <dgm:spPr/>
    </dgm:pt>
    <dgm:pt modelId="{26B3D21B-C307-484D-A29A-F822A4C87070}" type="pres">
      <dgm:prSet presAssocID="{BD7A2A7A-64BB-44D5-BB36-4A4258679D70}" presName="vProcSp" presStyleCnt="0"/>
      <dgm:spPr/>
    </dgm:pt>
    <dgm:pt modelId="{005172EA-7EB9-428F-B7DD-BB55ADC7691D}" type="pres">
      <dgm:prSet presAssocID="{BD7A2A7A-64BB-44D5-BB36-4A4258679D70}" presName="vSp1" presStyleCnt="0"/>
      <dgm:spPr/>
    </dgm:pt>
    <dgm:pt modelId="{B914F92F-9BB4-4241-81F6-40FDC2EE8DA9}" type="pres">
      <dgm:prSet presAssocID="{BD7A2A7A-64BB-44D5-BB36-4A4258679D70}" presName="simulatedConn" presStyleLbl="solidFgAcc1" presStyleIdx="0" presStyleCnt="1"/>
      <dgm:spPr/>
    </dgm:pt>
    <dgm:pt modelId="{28F2D34C-CA4E-40AE-BFA8-48A5B1B74637}" type="pres">
      <dgm:prSet presAssocID="{BD7A2A7A-64BB-44D5-BB36-4A4258679D70}" presName="vSp2" presStyleCnt="0"/>
      <dgm:spPr/>
    </dgm:pt>
    <dgm:pt modelId="{32DE0EDF-7E40-4AC7-A256-18B5E0A077A2}" type="pres">
      <dgm:prSet presAssocID="{BD7A2A7A-64BB-44D5-BB36-4A4258679D70}" presName="sibTrans" presStyleCnt="0"/>
      <dgm:spPr/>
    </dgm:pt>
    <dgm:pt modelId="{7007DE9E-4281-413F-A5BF-EECB0FCBFF68}" type="pres">
      <dgm:prSet presAssocID="{E47431A0-3F12-46A8-8156-DAD1900B2DD0}" presName="compositeNode" presStyleCnt="0">
        <dgm:presLayoutVars>
          <dgm:bulletEnabled val="1"/>
        </dgm:presLayoutVars>
      </dgm:prSet>
      <dgm:spPr/>
    </dgm:pt>
    <dgm:pt modelId="{55F97CB3-B4A9-441F-80F3-87342DBEC83A}" type="pres">
      <dgm:prSet presAssocID="{E47431A0-3F12-46A8-8156-DAD1900B2DD0}" presName="bgRect" presStyleLbl="node1" presStyleIdx="1" presStyleCnt="2"/>
      <dgm:spPr/>
    </dgm:pt>
    <dgm:pt modelId="{6BFF0E41-7A23-4AEA-A6AA-34FC35AAAF02}" type="pres">
      <dgm:prSet presAssocID="{E47431A0-3F12-46A8-8156-DAD1900B2DD0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F941F573-67A8-4211-BF58-1844D2AF7A59}" type="pres">
      <dgm:prSet presAssocID="{E47431A0-3F12-46A8-8156-DAD1900B2DD0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A4A8B833-2096-4A47-AE4D-5E19B0D37367}" srcId="{7B540943-C275-4B56-860F-6CFA0D2A989E}" destId="{59A8CCA2-FAC6-4DF8-8F46-E0039CDFDACB}" srcOrd="0" destOrd="0" parTransId="{0EE4EE76-2200-4219-A08E-22AE81669BD1}" sibTransId="{BD7A2A7A-64BB-44D5-BB36-4A4258679D70}"/>
    <dgm:cxn modelId="{CE2C8961-1CD8-405B-9CB5-E299202C4D12}" type="presOf" srcId="{59A8CCA2-FAC6-4DF8-8F46-E0039CDFDACB}" destId="{CFF5E536-D519-4746-8457-E5A1A1377E0A}" srcOrd="0" destOrd="0" presId="urn:microsoft.com/office/officeart/2005/8/layout/hProcess7"/>
    <dgm:cxn modelId="{FEE5CD91-A3A7-4E99-A6B6-AC005CDBD7E7}" srcId="{59A8CCA2-FAC6-4DF8-8F46-E0039CDFDACB}" destId="{4C7455C1-AAE1-42E8-9125-F02C925365E3}" srcOrd="0" destOrd="0" parTransId="{4355A0D2-4E20-4C9A-B4C5-D8AFDA423CEC}" sibTransId="{BF0F6C20-1F48-40B4-8D2C-3381FADE9569}"/>
    <dgm:cxn modelId="{4D08059C-6ACA-4555-A9E3-83043546F489}" type="presOf" srcId="{E47431A0-3F12-46A8-8156-DAD1900B2DD0}" destId="{55F97CB3-B4A9-441F-80F3-87342DBEC83A}" srcOrd="0" destOrd="0" presId="urn:microsoft.com/office/officeart/2005/8/layout/hProcess7"/>
    <dgm:cxn modelId="{AE151C9C-A0BF-4597-AFBE-6E5392AA7282}" srcId="{E47431A0-3F12-46A8-8156-DAD1900B2DD0}" destId="{93F5DD46-9CDA-42AB-9AF2-DEB983B32E33}" srcOrd="0" destOrd="0" parTransId="{0B04DE37-00A1-4E20-B985-3723A1635FEB}" sibTransId="{0FABAC3B-2727-417C-9977-81754D83C1B5}"/>
    <dgm:cxn modelId="{64C02F9C-E1A1-438E-8F71-1E79B4EF3C1F}" type="presOf" srcId="{4C7455C1-AAE1-42E8-9125-F02C925365E3}" destId="{12053D05-3D37-456B-A69F-4DA8D88E95C4}" srcOrd="0" destOrd="0" presId="urn:microsoft.com/office/officeart/2005/8/layout/hProcess7"/>
    <dgm:cxn modelId="{726CBAAB-BFAE-4117-9CF7-4E505E6ABB1E}" type="presOf" srcId="{59A8CCA2-FAC6-4DF8-8F46-E0039CDFDACB}" destId="{624479A2-F005-4469-A5A7-65A01868DA53}" srcOrd="1" destOrd="0" presId="urn:microsoft.com/office/officeart/2005/8/layout/hProcess7"/>
    <dgm:cxn modelId="{04B817B4-0D6E-4B53-BD76-C1BE04C61D2C}" srcId="{7B540943-C275-4B56-860F-6CFA0D2A989E}" destId="{E47431A0-3F12-46A8-8156-DAD1900B2DD0}" srcOrd="1" destOrd="0" parTransId="{E355AED8-FECC-49AE-976F-82B57119D668}" sibTransId="{388EA4EB-ED1D-45D3-880F-1061ECBAFF6C}"/>
    <dgm:cxn modelId="{52BF85B5-477A-47AD-A5AE-A33D9E6FC164}" type="presOf" srcId="{E47431A0-3F12-46A8-8156-DAD1900B2DD0}" destId="{6BFF0E41-7A23-4AEA-A6AA-34FC35AAAF02}" srcOrd="1" destOrd="0" presId="urn:microsoft.com/office/officeart/2005/8/layout/hProcess7"/>
    <dgm:cxn modelId="{7545C0D0-CEDD-4058-A670-2F1BAB827894}" type="presOf" srcId="{7B540943-C275-4B56-860F-6CFA0D2A989E}" destId="{F52CE884-BBB2-47D6-9AAA-D48F093DE7DC}" srcOrd="0" destOrd="0" presId="urn:microsoft.com/office/officeart/2005/8/layout/hProcess7"/>
    <dgm:cxn modelId="{D1DB3ADA-6822-41F6-9BCD-1454DB462B38}" type="presOf" srcId="{93F5DD46-9CDA-42AB-9AF2-DEB983B32E33}" destId="{F941F573-67A8-4211-BF58-1844D2AF7A59}" srcOrd="0" destOrd="0" presId="urn:microsoft.com/office/officeart/2005/8/layout/hProcess7"/>
    <dgm:cxn modelId="{A3F3FF92-CA77-4AEF-9F69-F79E577C34F2}" type="presParOf" srcId="{F52CE884-BBB2-47D6-9AAA-D48F093DE7DC}" destId="{46C8C63B-84A4-47A0-83CA-455C70F37A50}" srcOrd="0" destOrd="0" presId="urn:microsoft.com/office/officeart/2005/8/layout/hProcess7"/>
    <dgm:cxn modelId="{0855DCEB-B143-45E5-8106-38A982AEA5C3}" type="presParOf" srcId="{46C8C63B-84A4-47A0-83CA-455C70F37A50}" destId="{CFF5E536-D519-4746-8457-E5A1A1377E0A}" srcOrd="0" destOrd="0" presId="urn:microsoft.com/office/officeart/2005/8/layout/hProcess7"/>
    <dgm:cxn modelId="{77F533E8-CFA2-4FFC-96A5-1A7ED677E209}" type="presParOf" srcId="{46C8C63B-84A4-47A0-83CA-455C70F37A50}" destId="{624479A2-F005-4469-A5A7-65A01868DA53}" srcOrd="1" destOrd="0" presId="urn:microsoft.com/office/officeart/2005/8/layout/hProcess7"/>
    <dgm:cxn modelId="{F4D14222-E60E-4ABE-BEAA-B016B2E5115F}" type="presParOf" srcId="{46C8C63B-84A4-47A0-83CA-455C70F37A50}" destId="{12053D05-3D37-456B-A69F-4DA8D88E95C4}" srcOrd="2" destOrd="0" presId="urn:microsoft.com/office/officeart/2005/8/layout/hProcess7"/>
    <dgm:cxn modelId="{2EC215C7-09C7-4B70-916D-6D481AA929F1}" type="presParOf" srcId="{F52CE884-BBB2-47D6-9AAA-D48F093DE7DC}" destId="{EA59E79B-7613-4B61-B9CD-D699218BB255}" srcOrd="1" destOrd="0" presId="urn:microsoft.com/office/officeart/2005/8/layout/hProcess7"/>
    <dgm:cxn modelId="{15657EC5-D6E5-4FA4-A320-9D1FE015E76A}" type="presParOf" srcId="{F52CE884-BBB2-47D6-9AAA-D48F093DE7DC}" destId="{26B3D21B-C307-484D-A29A-F822A4C87070}" srcOrd="2" destOrd="0" presId="urn:microsoft.com/office/officeart/2005/8/layout/hProcess7"/>
    <dgm:cxn modelId="{7CFD3EDF-E623-4741-BC7A-C8908E54209F}" type="presParOf" srcId="{26B3D21B-C307-484D-A29A-F822A4C87070}" destId="{005172EA-7EB9-428F-B7DD-BB55ADC7691D}" srcOrd="0" destOrd="0" presId="urn:microsoft.com/office/officeart/2005/8/layout/hProcess7"/>
    <dgm:cxn modelId="{B90CB548-3B1C-4D15-97AC-3CE3BB54B016}" type="presParOf" srcId="{26B3D21B-C307-484D-A29A-F822A4C87070}" destId="{B914F92F-9BB4-4241-81F6-40FDC2EE8DA9}" srcOrd="1" destOrd="0" presId="urn:microsoft.com/office/officeart/2005/8/layout/hProcess7"/>
    <dgm:cxn modelId="{A0A64FF1-F4EC-4592-836D-D6A8BB12CCE5}" type="presParOf" srcId="{26B3D21B-C307-484D-A29A-F822A4C87070}" destId="{28F2D34C-CA4E-40AE-BFA8-48A5B1B74637}" srcOrd="2" destOrd="0" presId="urn:microsoft.com/office/officeart/2005/8/layout/hProcess7"/>
    <dgm:cxn modelId="{B2FA9EC2-92BC-43FE-A796-47B0C374082C}" type="presParOf" srcId="{F52CE884-BBB2-47D6-9AAA-D48F093DE7DC}" destId="{32DE0EDF-7E40-4AC7-A256-18B5E0A077A2}" srcOrd="3" destOrd="0" presId="urn:microsoft.com/office/officeart/2005/8/layout/hProcess7"/>
    <dgm:cxn modelId="{EF90954F-664F-40A8-9EB9-31AF5A3CB5B1}" type="presParOf" srcId="{F52CE884-BBB2-47D6-9AAA-D48F093DE7DC}" destId="{7007DE9E-4281-413F-A5BF-EECB0FCBFF68}" srcOrd="4" destOrd="0" presId="urn:microsoft.com/office/officeart/2005/8/layout/hProcess7"/>
    <dgm:cxn modelId="{D885FEB8-B78B-4700-9CA8-CA9834119E09}" type="presParOf" srcId="{7007DE9E-4281-413F-A5BF-EECB0FCBFF68}" destId="{55F97CB3-B4A9-441F-80F3-87342DBEC83A}" srcOrd="0" destOrd="0" presId="urn:microsoft.com/office/officeart/2005/8/layout/hProcess7"/>
    <dgm:cxn modelId="{FA7FC1A6-4A5F-45C1-807A-D4F993318802}" type="presParOf" srcId="{7007DE9E-4281-413F-A5BF-EECB0FCBFF68}" destId="{6BFF0E41-7A23-4AEA-A6AA-34FC35AAAF02}" srcOrd="1" destOrd="0" presId="urn:microsoft.com/office/officeart/2005/8/layout/hProcess7"/>
    <dgm:cxn modelId="{BBDB71D2-9E68-44BE-BA59-94B215935D08}" type="presParOf" srcId="{7007DE9E-4281-413F-A5BF-EECB0FCBFF68}" destId="{F941F573-67A8-4211-BF58-1844D2AF7A5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E49E37-8B64-43C2-8A77-7FEB3DE1C40D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3C719884-5CF9-4F01-93D4-A1732B99B988}">
      <dgm:prSet phldrT="[Текст]" custT="1"/>
      <dgm:spPr/>
      <dgm:t>
        <a:bodyPr/>
        <a:lstStyle/>
        <a:p>
          <a:r>
            <a:rPr lang="bg-BG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ПГЕС                  гр. Търговище </a:t>
          </a:r>
        </a:p>
      </dgm:t>
    </dgm:pt>
    <dgm:pt modelId="{385D1F4A-72A7-47AC-86AF-49E5880CFD67}" type="parTrans" cxnId="{76A73283-24B4-4727-AB41-E27D78D76303}">
      <dgm:prSet/>
      <dgm:spPr/>
      <dgm:t>
        <a:bodyPr/>
        <a:lstStyle/>
        <a:p>
          <a:endParaRPr lang="bg-BG"/>
        </a:p>
      </dgm:t>
    </dgm:pt>
    <dgm:pt modelId="{051B6B8F-9708-4DB2-B6C0-6684409FD0A9}" type="sibTrans" cxnId="{76A73283-24B4-4727-AB41-E27D78D76303}">
      <dgm:prSet/>
      <dgm:spPr/>
      <dgm:t>
        <a:bodyPr/>
        <a:lstStyle/>
        <a:p>
          <a:endParaRPr lang="bg-BG"/>
        </a:p>
      </dgm:t>
    </dgm:pt>
    <dgm:pt modelId="{5DAF265E-9BF7-41F9-981B-D8F7D86E4686}">
      <dgm:prSet phldrT="[Текст]" custT="1"/>
      <dgm:spPr/>
      <dgm:t>
        <a:bodyPr/>
        <a:lstStyle/>
        <a:p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2019 –  2022 г.</a:t>
          </a:r>
        </a:p>
      </dgm:t>
    </dgm:pt>
    <dgm:pt modelId="{F283F940-D55D-4EF6-8DF7-D6271248050B}" type="parTrans" cxnId="{2C08C3C8-15DD-4277-8EA4-9DAEAD5D7D68}">
      <dgm:prSet/>
      <dgm:spPr/>
      <dgm:t>
        <a:bodyPr/>
        <a:lstStyle/>
        <a:p>
          <a:endParaRPr lang="bg-BG"/>
        </a:p>
      </dgm:t>
    </dgm:pt>
    <dgm:pt modelId="{7E5B2D2A-6F23-483C-B65E-889AE193CD2E}" type="sibTrans" cxnId="{2C08C3C8-15DD-4277-8EA4-9DAEAD5D7D68}">
      <dgm:prSet/>
      <dgm:spPr/>
      <dgm:t>
        <a:bodyPr/>
        <a:lstStyle/>
        <a:p>
          <a:endParaRPr lang="bg-BG"/>
        </a:p>
      </dgm:t>
    </dgm:pt>
    <dgm:pt modelId="{05E08E08-AB9E-42B8-B3C2-02D1EBB21C82}">
      <dgm:prSet phldrT="[Текст]" custT="1"/>
      <dgm:spPr/>
      <dgm:t>
        <a:bodyPr/>
        <a:lstStyle/>
        <a:p>
          <a:r>
            <a:rPr lang="bg-BG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ПГТХВТ „Алеко </a:t>
          </a:r>
          <a:r>
            <a:rPr lang="bg-BG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Констанстинов</a:t>
          </a:r>
          <a:r>
            <a:rPr lang="bg-BG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“           гр. Търговище</a:t>
          </a:r>
        </a:p>
      </dgm:t>
    </dgm:pt>
    <dgm:pt modelId="{51C03E73-BD75-404E-92C3-0353E6B82F36}" type="parTrans" cxnId="{BDA5B8AC-8307-4106-94E8-C0EDB2AA8D9C}">
      <dgm:prSet/>
      <dgm:spPr/>
      <dgm:t>
        <a:bodyPr/>
        <a:lstStyle/>
        <a:p>
          <a:endParaRPr lang="bg-BG"/>
        </a:p>
      </dgm:t>
    </dgm:pt>
    <dgm:pt modelId="{632CF5D5-CB7C-4C6A-BBE9-2FAA2E7BAF84}" type="sibTrans" cxnId="{BDA5B8AC-8307-4106-94E8-C0EDB2AA8D9C}">
      <dgm:prSet/>
      <dgm:spPr/>
      <dgm:t>
        <a:bodyPr/>
        <a:lstStyle/>
        <a:p>
          <a:endParaRPr lang="bg-BG"/>
        </a:p>
      </dgm:t>
    </dgm:pt>
    <dgm:pt modelId="{C20A29C7-CC83-448A-91DC-5D28E2A76E9F}">
      <dgm:prSet phldrT="[Текст]" custT="1"/>
      <dgm:spPr/>
      <dgm:t>
        <a:bodyPr/>
        <a:lstStyle/>
        <a:p>
          <a:r>
            <a:rPr lang="bg-BG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ПГИИ „Джон Атанасов“           гр. Търговище</a:t>
          </a:r>
          <a:endParaRPr lang="bg-BG" sz="1400" dirty="0"/>
        </a:p>
      </dgm:t>
    </dgm:pt>
    <dgm:pt modelId="{2EA9161E-FC6E-4C19-B0E5-BEA19AA9C9BD}" type="parTrans" cxnId="{469BBBA8-4653-4E54-AA7B-AA77ED04CAF7}">
      <dgm:prSet/>
      <dgm:spPr/>
      <dgm:t>
        <a:bodyPr/>
        <a:lstStyle/>
        <a:p>
          <a:endParaRPr lang="bg-BG"/>
        </a:p>
      </dgm:t>
    </dgm:pt>
    <dgm:pt modelId="{B2080C00-EF45-4B06-958D-B309B1F057DB}" type="sibTrans" cxnId="{469BBBA8-4653-4E54-AA7B-AA77ED04CAF7}">
      <dgm:prSet/>
      <dgm:spPr/>
      <dgm:t>
        <a:bodyPr/>
        <a:lstStyle/>
        <a:p>
          <a:endParaRPr lang="bg-BG"/>
        </a:p>
      </dgm:t>
    </dgm:pt>
    <dgm:pt modelId="{31F16163-A8D4-4DAE-8E0E-5389254E9356}">
      <dgm:prSet phldrT="[Текст]" custT="1"/>
      <dgm:spPr/>
      <dgm:t>
        <a:bodyPr/>
        <a:lstStyle/>
        <a:p>
          <a:r>
            <a:rPr lang="bg-BG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От 2019 –  2022 </a:t>
          </a:r>
          <a:r>
            <a:rPr lang="bg-BG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г.</a:t>
          </a:r>
          <a:endParaRPr lang="bg-BG" sz="1050" dirty="0"/>
        </a:p>
      </dgm:t>
    </dgm:pt>
    <dgm:pt modelId="{C6A0A578-73C6-433C-9338-E0617A9AFF8C}" type="parTrans" cxnId="{E7802169-A2E2-407B-B235-31B214817A81}">
      <dgm:prSet/>
      <dgm:spPr/>
      <dgm:t>
        <a:bodyPr/>
        <a:lstStyle/>
        <a:p>
          <a:endParaRPr lang="bg-BG"/>
        </a:p>
      </dgm:t>
    </dgm:pt>
    <dgm:pt modelId="{0CE41B0F-454C-4BBF-AE3B-4EE3C9AAE036}" type="sibTrans" cxnId="{E7802169-A2E2-407B-B235-31B214817A81}">
      <dgm:prSet/>
      <dgm:spPr/>
      <dgm:t>
        <a:bodyPr/>
        <a:lstStyle/>
        <a:p>
          <a:endParaRPr lang="bg-BG"/>
        </a:p>
      </dgm:t>
    </dgm:pt>
    <dgm:pt modelId="{C9CB5DD6-9651-48DA-86FA-1308DDACE016}">
      <dgm:prSet phldrT="[Текст]" custT="1"/>
      <dgm:spPr/>
      <dgm:t>
        <a:bodyPr/>
        <a:lstStyle/>
        <a:p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</a:t>
          </a:r>
        </a:p>
      </dgm:t>
    </dgm:pt>
    <dgm:pt modelId="{D6A40D48-C430-42D6-9E09-782BFF335234}" type="parTrans" cxnId="{2AFB87BF-E639-4464-A70F-54BB4A9B28A2}">
      <dgm:prSet/>
      <dgm:spPr/>
      <dgm:t>
        <a:bodyPr/>
        <a:lstStyle/>
        <a:p>
          <a:endParaRPr lang="bg-BG"/>
        </a:p>
      </dgm:t>
    </dgm:pt>
    <dgm:pt modelId="{FB52C770-9439-4B3C-94D4-DBF2BC209AA1}" type="sibTrans" cxnId="{2AFB87BF-E639-4464-A70F-54BB4A9B28A2}">
      <dgm:prSet/>
      <dgm:spPr/>
      <dgm:t>
        <a:bodyPr/>
        <a:lstStyle/>
        <a:p>
          <a:endParaRPr lang="bg-BG"/>
        </a:p>
      </dgm:t>
    </dgm:pt>
    <dgm:pt modelId="{E8C89EAA-6D05-4C3D-AFF6-D14058B504B9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Електроенергетика</a:t>
          </a:r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2;</a:t>
          </a:r>
        </a:p>
      </dgm:t>
    </dgm:pt>
    <dgm:pt modelId="{904117D8-4F30-490A-8A3B-18137C57C475}" type="parTrans" cxnId="{EF41798C-E809-411A-A422-4AA947CB355B}">
      <dgm:prSet/>
      <dgm:spPr/>
      <dgm:t>
        <a:bodyPr/>
        <a:lstStyle/>
        <a:p>
          <a:endParaRPr lang="bg-BG"/>
        </a:p>
      </dgm:t>
    </dgm:pt>
    <dgm:pt modelId="{9D01C079-7E61-4B1B-AC3B-D5D23250993B}" type="sibTrans" cxnId="{EF41798C-E809-411A-A422-4AA947CB355B}">
      <dgm:prSet/>
      <dgm:spPr/>
      <dgm:t>
        <a:bodyPr/>
        <a:lstStyle/>
        <a:p>
          <a:endParaRPr lang="bg-BG"/>
        </a:p>
      </dgm:t>
    </dgm:pt>
    <dgm:pt modelId="{AFF72442-0EB5-43AD-9B9E-A0A6D04B88EC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Конструиране, моделиране и технология на облекло от текстил – 4;</a:t>
          </a:r>
        </a:p>
      </dgm:t>
    </dgm:pt>
    <dgm:pt modelId="{A6E52488-960A-4927-93A9-8C0811C655B9}" type="parTrans" cxnId="{A6400B98-3F0E-4AF9-8690-6BBAFFEC9B5B}">
      <dgm:prSet/>
      <dgm:spPr/>
      <dgm:t>
        <a:bodyPr/>
        <a:lstStyle/>
        <a:p>
          <a:endParaRPr lang="bg-BG"/>
        </a:p>
      </dgm:t>
    </dgm:pt>
    <dgm:pt modelId="{6AC2CC08-9C6B-498F-9C92-7A71221C610A}" type="sibTrans" cxnId="{A6400B98-3F0E-4AF9-8690-6BBAFFEC9B5B}">
      <dgm:prSet/>
      <dgm:spPr/>
      <dgm:t>
        <a:bodyPr/>
        <a:lstStyle/>
        <a:p>
          <a:endParaRPr lang="bg-BG"/>
        </a:p>
      </dgm:t>
    </dgm:pt>
    <dgm:pt modelId="{4FF7F2A2-5598-454F-9179-2D89717641A1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ЗФО</a:t>
          </a:r>
        </a:p>
      </dgm:t>
    </dgm:pt>
    <dgm:pt modelId="{5F11229E-0E7A-4EE2-99DD-6B027910B9C2}" type="parTrans" cxnId="{DAC8D0CB-EABB-49A9-8EF2-4BCB1A82662C}">
      <dgm:prSet/>
      <dgm:spPr/>
      <dgm:t>
        <a:bodyPr/>
        <a:lstStyle/>
        <a:p>
          <a:endParaRPr lang="bg-BG"/>
        </a:p>
      </dgm:t>
    </dgm:pt>
    <dgm:pt modelId="{54F00655-17C7-4E09-9760-438F622DD165}" type="sibTrans" cxnId="{DAC8D0CB-EABB-49A9-8EF2-4BCB1A82662C}">
      <dgm:prSet/>
      <dgm:spPr/>
      <dgm:t>
        <a:bodyPr/>
        <a:lstStyle/>
        <a:p>
          <a:endParaRPr lang="bg-BG"/>
        </a:p>
      </dgm:t>
    </dgm:pt>
    <dgm:pt modelId="{73FFB07C-1477-45BB-9010-DE7324AC115D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bg-BG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F0BDC-79F6-4DEE-8C4F-E0592B259CC9}" type="parTrans" cxnId="{606B1F3C-36FF-46C5-A216-FA999AB31CE5}">
      <dgm:prSet/>
      <dgm:spPr/>
      <dgm:t>
        <a:bodyPr/>
        <a:lstStyle/>
        <a:p>
          <a:endParaRPr lang="bg-BG"/>
        </a:p>
      </dgm:t>
    </dgm:pt>
    <dgm:pt modelId="{7673144A-13F5-4BAC-8076-8EC135235861}" type="sibTrans" cxnId="{606B1F3C-36FF-46C5-A216-FA999AB31CE5}">
      <dgm:prSet/>
      <dgm:spPr/>
      <dgm:t>
        <a:bodyPr/>
        <a:lstStyle/>
        <a:p>
          <a:endParaRPr lang="bg-BG"/>
        </a:p>
      </dgm:t>
    </dgm:pt>
    <dgm:pt modelId="{29A9D12C-F305-4680-8AB4-565110107F79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Конструиране, моделиране и технология на облекло от текстил – 28 с дипломи и 13 с СПК;</a:t>
          </a:r>
        </a:p>
      </dgm:t>
    </dgm:pt>
    <dgm:pt modelId="{3545C10A-3CB3-4153-97EB-FE10D768F35C}" type="parTrans" cxnId="{02827D65-6112-4C9D-B0DB-39D5C76EAFD9}">
      <dgm:prSet/>
      <dgm:spPr/>
      <dgm:t>
        <a:bodyPr/>
        <a:lstStyle/>
        <a:p>
          <a:endParaRPr lang="bg-BG"/>
        </a:p>
      </dgm:t>
    </dgm:pt>
    <dgm:pt modelId="{1CD3421A-1E95-4F59-8733-5662A17A551F}" type="sibTrans" cxnId="{02827D65-6112-4C9D-B0DB-39D5C76EAFD9}">
      <dgm:prSet/>
      <dgm:spPr/>
      <dgm:t>
        <a:bodyPr/>
        <a:lstStyle/>
        <a:p>
          <a:endParaRPr lang="bg-BG"/>
        </a:p>
      </dgm:t>
    </dgm:pt>
    <dgm:pt modelId="{E6EBB0BC-D003-40EC-ACC0-34FE34685145}">
      <dgm:prSet phldrT="[Текст]" custT="1"/>
      <dgm:spPr/>
      <dgm:t>
        <a:bodyPr/>
        <a:lstStyle/>
        <a:p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2019 –  2022 г.</a:t>
          </a:r>
          <a:endParaRPr lang="bg-BG" sz="1200" dirty="0"/>
        </a:p>
      </dgm:t>
    </dgm:pt>
    <dgm:pt modelId="{680D783F-DBC8-4598-A243-6B22E3B6BC34}" type="sibTrans" cxnId="{9FE1EAA6-E211-468F-AF70-FFA135FF0928}">
      <dgm:prSet/>
      <dgm:spPr/>
      <dgm:t>
        <a:bodyPr/>
        <a:lstStyle/>
        <a:p>
          <a:endParaRPr lang="bg-BG"/>
        </a:p>
      </dgm:t>
    </dgm:pt>
    <dgm:pt modelId="{527A4B3D-7ADF-4CD2-AB27-4B7838F523D8}" type="parTrans" cxnId="{9FE1EAA6-E211-468F-AF70-FFA135FF0928}">
      <dgm:prSet/>
      <dgm:spPr/>
      <dgm:t>
        <a:bodyPr/>
        <a:lstStyle/>
        <a:p>
          <a:endParaRPr lang="bg-BG"/>
        </a:p>
      </dgm:t>
    </dgm:pt>
    <dgm:pt modelId="{244EDAFC-EBEB-47D8-BD49-D0BE4C63A592}">
      <dgm:prSet custT="1"/>
      <dgm:spPr/>
      <dgm:t>
        <a:bodyPr/>
        <a:lstStyle/>
        <a:p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</a:t>
          </a:r>
        </a:p>
      </dgm:t>
    </dgm:pt>
    <dgm:pt modelId="{38938750-DEA8-4963-8C3C-0B75B3749451}" type="sibTrans" cxnId="{E841F38E-3869-4B48-A01C-56CF16090E2F}">
      <dgm:prSet/>
      <dgm:spPr/>
      <dgm:t>
        <a:bodyPr/>
        <a:lstStyle/>
        <a:p>
          <a:endParaRPr lang="bg-BG"/>
        </a:p>
      </dgm:t>
    </dgm:pt>
    <dgm:pt modelId="{7A9D184B-3873-4A13-AD69-90CAC530166B}" type="parTrans" cxnId="{E841F38E-3869-4B48-A01C-56CF16090E2F}">
      <dgm:prSet/>
      <dgm:spPr/>
      <dgm:t>
        <a:bodyPr/>
        <a:lstStyle/>
        <a:p>
          <a:endParaRPr lang="bg-BG"/>
        </a:p>
      </dgm:t>
    </dgm:pt>
    <dgm:pt modelId="{9312FF92-0073-4B94-8431-A71F65D256B7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Хотелиерство-13 бр.</a:t>
          </a:r>
        </a:p>
      </dgm:t>
    </dgm:pt>
    <dgm:pt modelId="{2A7B9124-64E9-4510-814C-18B4EAE7DE42}" type="parTrans" cxnId="{FE822609-2B97-46EE-9AEC-D8F27AE4231D}">
      <dgm:prSet/>
      <dgm:spPr/>
      <dgm:t>
        <a:bodyPr/>
        <a:lstStyle/>
        <a:p>
          <a:endParaRPr lang="bg-BG"/>
        </a:p>
      </dgm:t>
    </dgm:pt>
    <dgm:pt modelId="{B75A5E80-6332-4C0B-B180-65646E9C3A80}" type="sibTrans" cxnId="{FE822609-2B97-46EE-9AEC-D8F27AE4231D}">
      <dgm:prSet/>
      <dgm:spPr/>
      <dgm:t>
        <a:bodyPr/>
        <a:lstStyle/>
        <a:p>
          <a:endParaRPr lang="bg-BG"/>
        </a:p>
      </dgm:t>
    </dgm:pt>
    <dgm:pt modelId="{52D91CF2-A996-4E37-9E06-11AA880637AC}">
      <dgm:prSet phldrT="[Текст]" custT="1"/>
      <dgm:spPr/>
      <dgm:t>
        <a:bodyPr/>
        <a:lstStyle/>
        <a:p>
          <a:r>
            <a:rPr lang="bg-BG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От 2019 –  2022 г.</a:t>
          </a:r>
          <a:endParaRPr lang="bg-BG" sz="1400" dirty="0"/>
        </a:p>
      </dgm:t>
    </dgm:pt>
    <dgm:pt modelId="{AB992AFC-4DA8-4963-B886-E1113A7C5A43}" type="sibTrans" cxnId="{660C8396-20C9-4079-9AF9-3A45C5E9579B}">
      <dgm:prSet/>
      <dgm:spPr/>
      <dgm:t>
        <a:bodyPr/>
        <a:lstStyle/>
        <a:p>
          <a:endParaRPr lang="bg-BG"/>
        </a:p>
      </dgm:t>
    </dgm:pt>
    <dgm:pt modelId="{578C88EB-B9FC-434A-A000-0F1875586BA5}" type="parTrans" cxnId="{660C8396-20C9-4079-9AF9-3A45C5E9579B}">
      <dgm:prSet/>
      <dgm:spPr/>
      <dgm:t>
        <a:bodyPr/>
        <a:lstStyle/>
        <a:p>
          <a:endParaRPr lang="bg-BG"/>
        </a:p>
      </dgm:t>
    </dgm:pt>
    <dgm:pt modelId="{5E46D6A4-9D4C-432A-9DA4-C3D554ADF1C0}">
      <dgm:prSet phldrT="[Текст]" custT="1"/>
      <dgm:spPr/>
      <dgm:t>
        <a:bodyPr/>
        <a:lstStyle/>
        <a:p>
          <a:r>
            <a:rPr lang="bg-BG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ПГТЛП       гр. Попово</a:t>
          </a:r>
        </a:p>
      </dgm:t>
    </dgm:pt>
    <dgm:pt modelId="{7F54F300-1F26-4A08-A6DA-4BB7A1231936}" type="sibTrans" cxnId="{DEDD7372-592A-44C3-BBF8-3E36AAA1BCCB}">
      <dgm:prSet/>
      <dgm:spPr/>
      <dgm:t>
        <a:bodyPr/>
        <a:lstStyle/>
        <a:p>
          <a:endParaRPr lang="bg-BG"/>
        </a:p>
      </dgm:t>
    </dgm:pt>
    <dgm:pt modelId="{0B03DFD1-4A51-4B8A-992D-9DD97E0EE726}" type="parTrans" cxnId="{DEDD7372-592A-44C3-BBF8-3E36AAA1BCCB}">
      <dgm:prSet/>
      <dgm:spPr/>
      <dgm:t>
        <a:bodyPr/>
        <a:lstStyle/>
        <a:p>
          <a:endParaRPr lang="bg-BG"/>
        </a:p>
      </dgm:t>
    </dgm:pt>
    <dgm:pt modelId="{F3339768-B525-403C-9517-9CA77F6AFE17}">
      <dgm:prSet custT="1"/>
      <dgm:spPr/>
      <dgm:t>
        <a:bodyPr/>
        <a:lstStyle/>
        <a:p>
          <a:r>
            <a:rPr lang="bg-BG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СФО</a:t>
          </a:r>
        </a:p>
      </dgm:t>
    </dgm:pt>
    <dgm:pt modelId="{EAC5864A-75CF-47DC-910C-59CAD33265F5}" type="parTrans" cxnId="{61446D8F-6319-454F-97DA-1C4CCC5D79F1}">
      <dgm:prSet/>
      <dgm:spPr/>
      <dgm:t>
        <a:bodyPr/>
        <a:lstStyle/>
        <a:p>
          <a:endParaRPr lang="bg-BG"/>
        </a:p>
      </dgm:t>
    </dgm:pt>
    <dgm:pt modelId="{AE8C4F80-CFD5-419A-A948-2B784D22B2BD}" type="sibTrans" cxnId="{61446D8F-6319-454F-97DA-1C4CCC5D79F1}">
      <dgm:prSet/>
      <dgm:spPr/>
      <dgm:t>
        <a:bodyPr/>
        <a:lstStyle/>
        <a:p>
          <a:endParaRPr lang="bg-BG"/>
        </a:p>
      </dgm:t>
    </dgm:pt>
    <dgm:pt modelId="{D5A6875D-70E1-4EDC-97FE-A83BA1C25F12}">
      <dgm:prSet custT="1"/>
      <dgm:spPr/>
      <dgm:t>
        <a:bodyPr/>
        <a:lstStyle/>
        <a:p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 -5 бр.‘</a:t>
          </a:r>
        </a:p>
      </dgm:t>
    </dgm:pt>
    <dgm:pt modelId="{ABF5CC66-0B59-4AF8-A84C-37EC6423398D}" type="parTrans" cxnId="{38AEA013-5D4F-4CF6-9723-529D83A64F13}">
      <dgm:prSet/>
      <dgm:spPr/>
      <dgm:t>
        <a:bodyPr/>
        <a:lstStyle/>
        <a:p>
          <a:endParaRPr lang="bg-BG"/>
        </a:p>
      </dgm:t>
    </dgm:pt>
    <dgm:pt modelId="{CE707B6F-C70E-4FE1-8B80-E473BA27D006}" type="sibTrans" cxnId="{38AEA013-5D4F-4CF6-9723-529D83A64F13}">
      <dgm:prSet/>
      <dgm:spPr/>
      <dgm:t>
        <a:bodyPr/>
        <a:lstStyle/>
        <a:p>
          <a:endParaRPr lang="bg-BG"/>
        </a:p>
      </dgm:t>
    </dgm:pt>
    <dgm:pt modelId="{969D5F09-74CC-4E4A-AEB3-DE97CA627E9A}">
      <dgm:prSet custT="1"/>
      <dgm:spPr/>
      <dgm:t>
        <a:bodyPr/>
        <a:lstStyle/>
        <a:p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ЗДО – 33</a:t>
          </a:r>
        </a:p>
      </dgm:t>
    </dgm:pt>
    <dgm:pt modelId="{276C2296-ED45-447F-A726-142402305FAC}" type="parTrans" cxnId="{C969A04D-B516-494F-A1C2-DBC215DAB5EB}">
      <dgm:prSet/>
      <dgm:spPr/>
      <dgm:t>
        <a:bodyPr/>
        <a:lstStyle/>
        <a:p>
          <a:endParaRPr lang="bg-BG"/>
        </a:p>
      </dgm:t>
    </dgm:pt>
    <dgm:pt modelId="{95E2C3DA-25EE-47CA-A4A8-B053F29653C4}" type="sibTrans" cxnId="{C969A04D-B516-494F-A1C2-DBC215DAB5EB}">
      <dgm:prSet/>
      <dgm:spPr/>
      <dgm:t>
        <a:bodyPr/>
        <a:lstStyle/>
        <a:p>
          <a:endParaRPr lang="bg-BG"/>
        </a:p>
      </dgm:t>
    </dgm:pt>
    <dgm:pt modelId="{93DB43E5-6AB1-47FF-A91E-BD23E9BA44EB}">
      <dgm:prSet custT="1"/>
      <dgm:spPr/>
      <dgm:t>
        <a:bodyPr/>
        <a:lstStyle/>
        <a:p>
          <a:r>
            <a:rPr lang="bg-BG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Дипломирани и придобили СПК - 38</a:t>
          </a:r>
        </a:p>
      </dgm:t>
    </dgm:pt>
    <dgm:pt modelId="{D0FEB9E9-9799-4174-AB80-B0C837E8D11C}" type="parTrans" cxnId="{249A4675-D19F-441C-91C0-2E5F2B0EF65B}">
      <dgm:prSet/>
      <dgm:spPr/>
      <dgm:t>
        <a:bodyPr/>
        <a:lstStyle/>
        <a:p>
          <a:endParaRPr lang="bg-BG"/>
        </a:p>
      </dgm:t>
    </dgm:pt>
    <dgm:pt modelId="{4FC5BE6B-BFBA-4D69-B892-BE1996F1C0CB}" type="sibTrans" cxnId="{249A4675-D19F-441C-91C0-2E5F2B0EF65B}">
      <dgm:prSet/>
      <dgm:spPr/>
      <dgm:t>
        <a:bodyPr/>
        <a:lstStyle/>
        <a:p>
          <a:endParaRPr lang="bg-BG"/>
        </a:p>
      </dgm:t>
    </dgm:pt>
    <dgm:pt modelId="{0FE47B2D-6304-473A-A665-F7EAE4DC47D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bg-BG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Икономис-информатик-1 бр.</a:t>
          </a:r>
        </a:p>
      </dgm:t>
    </dgm:pt>
    <dgm:pt modelId="{ABFC32D8-AE6A-41D5-95A5-89D311C90D54}" type="parTrans" cxnId="{ACCD62A5-5DB4-46D8-B093-107993D385BD}">
      <dgm:prSet/>
      <dgm:spPr/>
      <dgm:t>
        <a:bodyPr/>
        <a:lstStyle/>
        <a:p>
          <a:endParaRPr lang="bg-BG"/>
        </a:p>
      </dgm:t>
    </dgm:pt>
    <dgm:pt modelId="{08AC0F45-0714-44FA-9DA2-3313E9BE6FC0}" type="sibTrans" cxnId="{ACCD62A5-5DB4-46D8-B093-107993D385BD}">
      <dgm:prSet/>
      <dgm:spPr/>
      <dgm:t>
        <a:bodyPr/>
        <a:lstStyle/>
        <a:p>
          <a:endParaRPr lang="bg-BG"/>
        </a:p>
      </dgm:t>
    </dgm:pt>
    <dgm:pt modelId="{E52C4F45-D4D5-425C-B05B-B32F080471B3}" type="pres">
      <dgm:prSet presAssocID="{18E49E37-8B64-43C2-8A77-7FEB3DE1C40D}" presName="linearFlow" presStyleCnt="0">
        <dgm:presLayoutVars>
          <dgm:dir/>
          <dgm:animLvl val="lvl"/>
          <dgm:resizeHandles val="exact"/>
        </dgm:presLayoutVars>
      </dgm:prSet>
      <dgm:spPr/>
    </dgm:pt>
    <dgm:pt modelId="{9055D2DF-AFFC-42F5-A96E-00D0299CB9FD}" type="pres">
      <dgm:prSet presAssocID="{3C719884-5CF9-4F01-93D4-A1732B99B988}" presName="composite" presStyleCnt="0"/>
      <dgm:spPr/>
    </dgm:pt>
    <dgm:pt modelId="{17F85C7D-E46C-4AA9-8D41-C1AFEAE40159}" type="pres">
      <dgm:prSet presAssocID="{3C719884-5CF9-4F01-93D4-A1732B99B98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42DCB94-0C3A-4A1C-BB41-74EC17764CFA}" type="pres">
      <dgm:prSet presAssocID="{3C719884-5CF9-4F01-93D4-A1732B99B988}" presName="parSh" presStyleLbl="node1" presStyleIdx="0" presStyleCnt="4" custScaleX="165164" custScaleY="309601" custLinFactNeighborX="5731" custLinFactNeighborY="16145"/>
      <dgm:spPr/>
    </dgm:pt>
    <dgm:pt modelId="{357E6D36-C2D1-43F4-993C-D91157739550}" type="pres">
      <dgm:prSet presAssocID="{3C719884-5CF9-4F01-93D4-A1732B99B988}" presName="desTx" presStyleLbl="fgAcc1" presStyleIdx="0" presStyleCnt="4" custScaleX="175215" custScaleY="98512" custLinFactNeighborX="-16551" custLinFactNeighborY="-24660">
        <dgm:presLayoutVars>
          <dgm:bulletEnabled val="1"/>
        </dgm:presLayoutVars>
      </dgm:prSet>
      <dgm:spPr/>
    </dgm:pt>
    <dgm:pt modelId="{EE59A87D-E192-4130-AB1C-F9716B603D79}" type="pres">
      <dgm:prSet presAssocID="{051B6B8F-9708-4DB2-B6C0-6684409FD0A9}" presName="sibTrans" presStyleLbl="sibTrans2D1" presStyleIdx="0" presStyleCnt="3"/>
      <dgm:spPr/>
    </dgm:pt>
    <dgm:pt modelId="{3B76E278-6C52-46B9-9697-8F0DDE50204B}" type="pres">
      <dgm:prSet presAssocID="{051B6B8F-9708-4DB2-B6C0-6684409FD0A9}" presName="connTx" presStyleLbl="sibTrans2D1" presStyleIdx="0" presStyleCnt="3"/>
      <dgm:spPr/>
    </dgm:pt>
    <dgm:pt modelId="{17743094-EA5C-4BAF-8E11-D0296D1E2B24}" type="pres">
      <dgm:prSet presAssocID="{05E08E08-AB9E-42B8-B3C2-02D1EBB21C82}" presName="composite" presStyleCnt="0"/>
      <dgm:spPr/>
    </dgm:pt>
    <dgm:pt modelId="{71030C41-D7B0-47DE-ADE9-C2D7644EAC85}" type="pres">
      <dgm:prSet presAssocID="{05E08E08-AB9E-42B8-B3C2-02D1EBB21C8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35B6E5-72B4-4699-A1F0-B60CBE1878AB}" type="pres">
      <dgm:prSet presAssocID="{05E08E08-AB9E-42B8-B3C2-02D1EBB21C82}" presName="parSh" presStyleLbl="node1" presStyleIdx="1" presStyleCnt="4" custScaleX="152618" custScaleY="317758" custLinFactNeighborX="130" custLinFactNeighborY="17743"/>
      <dgm:spPr/>
    </dgm:pt>
    <dgm:pt modelId="{6A65D27E-E1A9-4365-AB7E-CC944F936CEF}" type="pres">
      <dgm:prSet presAssocID="{05E08E08-AB9E-42B8-B3C2-02D1EBB21C82}" presName="desTx" presStyleLbl="fgAcc1" presStyleIdx="1" presStyleCnt="4" custScaleX="159707" custScaleY="100000" custLinFactNeighborX="-22120" custLinFactNeighborY="-23802">
        <dgm:presLayoutVars>
          <dgm:bulletEnabled val="1"/>
        </dgm:presLayoutVars>
      </dgm:prSet>
      <dgm:spPr/>
    </dgm:pt>
    <dgm:pt modelId="{E4659281-964C-4535-9FAA-38DD5D27D8E2}" type="pres">
      <dgm:prSet presAssocID="{632CF5D5-CB7C-4C6A-BBE9-2FAA2E7BAF84}" presName="sibTrans" presStyleLbl="sibTrans2D1" presStyleIdx="1" presStyleCnt="3"/>
      <dgm:spPr/>
    </dgm:pt>
    <dgm:pt modelId="{02595430-A610-4FAC-AE10-041CEC6F39EE}" type="pres">
      <dgm:prSet presAssocID="{632CF5D5-CB7C-4C6A-BBE9-2FAA2E7BAF84}" presName="connTx" presStyleLbl="sibTrans2D1" presStyleIdx="1" presStyleCnt="3"/>
      <dgm:spPr/>
    </dgm:pt>
    <dgm:pt modelId="{9777A0F1-F5A3-406C-A170-205F1EB1C6A5}" type="pres">
      <dgm:prSet presAssocID="{C20A29C7-CC83-448A-91DC-5D28E2A76E9F}" presName="composite" presStyleCnt="0"/>
      <dgm:spPr/>
    </dgm:pt>
    <dgm:pt modelId="{EA44D8D9-B7ED-40F8-9686-CA691DC3F2CD}" type="pres">
      <dgm:prSet presAssocID="{C20A29C7-CC83-448A-91DC-5D28E2A76E9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621135-CD1E-47F2-8C6F-533EC0D2519A}" type="pres">
      <dgm:prSet presAssocID="{C20A29C7-CC83-448A-91DC-5D28E2A76E9F}" presName="parSh" presStyleLbl="node1" presStyleIdx="2" presStyleCnt="4" custScaleX="153401" custScaleY="283032" custLinFactNeighborX="-2155" custLinFactNeighborY="10106"/>
      <dgm:spPr/>
    </dgm:pt>
    <dgm:pt modelId="{F4145A7A-E02F-4AB4-96CB-62412D968261}" type="pres">
      <dgm:prSet presAssocID="{C20A29C7-CC83-448A-91DC-5D28E2A76E9F}" presName="desTx" presStyleLbl="fgAcc1" presStyleIdx="2" presStyleCnt="4" custScaleX="160685" custScaleY="101510" custLinFactNeighborX="-12083" custLinFactNeighborY="-19282">
        <dgm:presLayoutVars>
          <dgm:bulletEnabled val="1"/>
        </dgm:presLayoutVars>
      </dgm:prSet>
      <dgm:spPr/>
    </dgm:pt>
    <dgm:pt modelId="{D9D90988-5929-492C-9900-28ED4AC32190}" type="pres">
      <dgm:prSet presAssocID="{B2080C00-EF45-4B06-958D-B309B1F057DB}" presName="sibTrans" presStyleLbl="sibTrans2D1" presStyleIdx="2" presStyleCnt="3"/>
      <dgm:spPr/>
    </dgm:pt>
    <dgm:pt modelId="{0FC37671-BB9E-4988-9970-2C83D9F56B4A}" type="pres">
      <dgm:prSet presAssocID="{B2080C00-EF45-4B06-958D-B309B1F057DB}" presName="connTx" presStyleLbl="sibTrans2D1" presStyleIdx="2" presStyleCnt="3"/>
      <dgm:spPr/>
    </dgm:pt>
    <dgm:pt modelId="{06BBEBB4-ED86-43FD-ADE8-79E81E67FD7B}" type="pres">
      <dgm:prSet presAssocID="{5E46D6A4-9D4C-432A-9DA4-C3D554ADF1C0}" presName="composite" presStyleCnt="0"/>
      <dgm:spPr/>
    </dgm:pt>
    <dgm:pt modelId="{A8166D1D-293D-4133-BB04-8239B33FDA96}" type="pres">
      <dgm:prSet presAssocID="{5E46D6A4-9D4C-432A-9DA4-C3D554ADF1C0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B8CFB5-A97D-4BE7-BE33-C6F0178E0DEA}" type="pres">
      <dgm:prSet presAssocID="{5E46D6A4-9D4C-432A-9DA4-C3D554ADF1C0}" presName="parSh" presStyleLbl="node1" presStyleIdx="3" presStyleCnt="4" custScaleX="140842" custScaleY="280234" custLinFactNeighborX="3677" custLinFactNeighborY="7062"/>
      <dgm:spPr/>
    </dgm:pt>
    <dgm:pt modelId="{4D7EE567-F11C-4712-A274-306928993EE9}" type="pres">
      <dgm:prSet presAssocID="{5E46D6A4-9D4C-432A-9DA4-C3D554ADF1C0}" presName="desTx" presStyleLbl="fgAcc1" presStyleIdx="3" presStyleCnt="4" custScaleX="184345" custLinFactY="-1222218" custLinFactNeighborX="6904" custLinFactNeighborY="-1300000">
        <dgm:presLayoutVars>
          <dgm:bulletEnabled val="1"/>
        </dgm:presLayoutVars>
      </dgm:prSet>
      <dgm:spPr/>
    </dgm:pt>
  </dgm:ptLst>
  <dgm:cxnLst>
    <dgm:cxn modelId="{76F46E01-CAB1-4080-BD80-0398BE2309BA}" type="presOf" srcId="{051B6B8F-9708-4DB2-B6C0-6684409FD0A9}" destId="{EE59A87D-E192-4130-AB1C-F9716B603D79}" srcOrd="0" destOrd="0" presId="urn:microsoft.com/office/officeart/2005/8/layout/process3"/>
    <dgm:cxn modelId="{FE822609-2B97-46EE-9AEC-D8F27AE4231D}" srcId="{05E08E08-AB9E-42B8-B3C2-02D1EBB21C82}" destId="{9312FF92-0073-4B94-8431-A71F65D256B7}" srcOrd="2" destOrd="0" parTransId="{2A7B9124-64E9-4510-814C-18B4EAE7DE42}" sibTransId="{B75A5E80-6332-4C0B-B180-65646E9C3A80}"/>
    <dgm:cxn modelId="{686D320B-0681-4F6D-928C-28FB10340484}" type="presOf" srcId="{051B6B8F-9708-4DB2-B6C0-6684409FD0A9}" destId="{3B76E278-6C52-46B9-9697-8F0DDE50204B}" srcOrd="1" destOrd="0" presId="urn:microsoft.com/office/officeart/2005/8/layout/process3"/>
    <dgm:cxn modelId="{B24AF00E-A742-4B53-B141-DD60C95D9DC0}" type="presOf" srcId="{29A9D12C-F305-4680-8AB4-565110107F79}" destId="{357E6D36-C2D1-43F4-993C-D91157739550}" srcOrd="0" destOrd="6" presId="urn:microsoft.com/office/officeart/2005/8/layout/process3"/>
    <dgm:cxn modelId="{AB9CDF0F-9A20-4FBB-89E2-932A8E47DE0C}" type="presOf" srcId="{969D5F09-74CC-4E4A-AEB3-DE97CA627E9A}" destId="{4D7EE567-F11C-4712-A274-306928993EE9}" srcOrd="0" destOrd="2" presId="urn:microsoft.com/office/officeart/2005/8/layout/process3"/>
    <dgm:cxn modelId="{38AEA013-5D4F-4CF6-9723-529D83A64F13}" srcId="{5E46D6A4-9D4C-432A-9DA4-C3D554ADF1C0}" destId="{D5A6875D-70E1-4EDC-97FE-A83BA1C25F12}" srcOrd="1" destOrd="0" parTransId="{ABF5CC66-0B59-4AF8-A84C-37EC6423398D}" sibTransId="{CE707B6F-C70E-4FE1-8B80-E473BA27D006}"/>
    <dgm:cxn modelId="{B6AE9634-5B91-4E53-B931-37040FB405BC}" type="presOf" srcId="{52D91CF2-A996-4E37-9E06-11AA880637AC}" destId="{4D7EE567-F11C-4712-A274-306928993EE9}" srcOrd="0" destOrd="0" presId="urn:microsoft.com/office/officeart/2005/8/layout/process3"/>
    <dgm:cxn modelId="{25868338-8B3E-4C21-A788-E83B079804DA}" type="presOf" srcId="{4FF7F2A2-5598-454F-9179-2D89717641A1}" destId="{357E6D36-C2D1-43F4-993C-D91157739550}" srcOrd="0" destOrd="5" presId="urn:microsoft.com/office/officeart/2005/8/layout/process3"/>
    <dgm:cxn modelId="{387FB539-CE3A-4DF2-B209-766452FA5972}" type="presOf" srcId="{B2080C00-EF45-4B06-958D-B309B1F057DB}" destId="{0FC37671-BB9E-4988-9970-2C83D9F56B4A}" srcOrd="1" destOrd="0" presId="urn:microsoft.com/office/officeart/2005/8/layout/process3"/>
    <dgm:cxn modelId="{606B1F3C-36FF-46C5-A216-FA999AB31CE5}" srcId="{3C719884-5CF9-4F01-93D4-A1732B99B988}" destId="{73FFB07C-1477-45BB-9010-DE7324AC115D}" srcOrd="4" destOrd="0" parTransId="{4B7F0BDC-79F6-4DEE-8C4F-E0592B259CC9}" sibTransId="{7673144A-13F5-4BAC-8076-8EC135235861}"/>
    <dgm:cxn modelId="{B00EB05B-6CC7-4EB7-8BAF-23602DA12D7D}" type="presOf" srcId="{632CF5D5-CB7C-4C6A-BBE9-2FAA2E7BAF84}" destId="{E4659281-964C-4535-9FAA-38DD5D27D8E2}" srcOrd="0" destOrd="0" presId="urn:microsoft.com/office/officeart/2005/8/layout/process3"/>
    <dgm:cxn modelId="{76CC175D-BE4C-4081-9AAD-BB1521F463B9}" type="presOf" srcId="{C20A29C7-CC83-448A-91DC-5D28E2A76E9F}" destId="{EA44D8D9-B7ED-40F8-9686-CA691DC3F2CD}" srcOrd="0" destOrd="0" presId="urn:microsoft.com/office/officeart/2005/8/layout/process3"/>
    <dgm:cxn modelId="{9796A143-C0B3-43A2-8503-5B6BDAEAFE9D}" type="presOf" srcId="{0FE47B2D-6304-473A-A665-F7EAE4DC47DC}" destId="{F4145A7A-E02F-4AB4-96CB-62412D968261}" srcOrd="0" destOrd="2" presId="urn:microsoft.com/office/officeart/2005/8/layout/process3"/>
    <dgm:cxn modelId="{02827D65-6112-4C9D-B0DB-39D5C76EAFD9}" srcId="{3C719884-5CF9-4F01-93D4-A1732B99B988}" destId="{29A9D12C-F305-4680-8AB4-565110107F79}" srcOrd="6" destOrd="0" parTransId="{3545C10A-3CB3-4153-97EB-FE10D768F35C}" sibTransId="{1CD3421A-1E95-4F59-8733-5662A17A551F}"/>
    <dgm:cxn modelId="{E7802169-A2E2-407B-B235-31B214817A81}" srcId="{C20A29C7-CC83-448A-91DC-5D28E2A76E9F}" destId="{31F16163-A8D4-4DAE-8E0E-5389254E9356}" srcOrd="0" destOrd="0" parTransId="{C6A0A578-73C6-433C-9338-E0617A9AFF8C}" sibTransId="{0CE41B0F-454C-4BBF-AE3B-4EE3C9AAE036}"/>
    <dgm:cxn modelId="{CA8F346A-60D3-46AE-BA75-8FC0E032B578}" type="presOf" srcId="{E8C89EAA-6D05-4C3D-AFF6-D14058B504B9}" destId="{357E6D36-C2D1-43F4-993C-D91157739550}" srcOrd="0" destOrd="2" presId="urn:microsoft.com/office/officeart/2005/8/layout/process3"/>
    <dgm:cxn modelId="{D0BF744C-93BC-4647-B6C2-FECEBF7CDA0C}" type="presOf" srcId="{C20A29C7-CC83-448A-91DC-5D28E2A76E9F}" destId="{45621135-CD1E-47F2-8C6F-533EC0D2519A}" srcOrd="1" destOrd="0" presId="urn:microsoft.com/office/officeart/2005/8/layout/process3"/>
    <dgm:cxn modelId="{C969A04D-B516-494F-A1C2-DBC215DAB5EB}" srcId="{5E46D6A4-9D4C-432A-9DA4-C3D554ADF1C0}" destId="{969D5F09-74CC-4E4A-AEB3-DE97CA627E9A}" srcOrd="2" destOrd="0" parTransId="{276C2296-ED45-447F-A726-142402305FAC}" sibTransId="{95E2C3DA-25EE-47CA-A4A8-B053F29653C4}"/>
    <dgm:cxn modelId="{C7EBDF6E-D020-4E1D-AD5C-550B3B0FAE3E}" type="presOf" srcId="{5DAF265E-9BF7-41F9-981B-D8F7D86E4686}" destId="{357E6D36-C2D1-43F4-993C-D91157739550}" srcOrd="0" destOrd="0" presId="urn:microsoft.com/office/officeart/2005/8/layout/process3"/>
    <dgm:cxn modelId="{DEDD7372-592A-44C3-BBF8-3E36AAA1BCCB}" srcId="{18E49E37-8B64-43C2-8A77-7FEB3DE1C40D}" destId="{5E46D6A4-9D4C-432A-9DA4-C3D554ADF1C0}" srcOrd="3" destOrd="0" parTransId="{0B03DFD1-4A51-4B8A-992D-9DD97E0EE726}" sibTransId="{7F54F300-1F26-4A08-A6DA-4BB7A1231936}"/>
    <dgm:cxn modelId="{249A4675-D19F-441C-91C0-2E5F2B0EF65B}" srcId="{5E46D6A4-9D4C-432A-9DA4-C3D554ADF1C0}" destId="{93DB43E5-6AB1-47FF-A91E-BD23E9BA44EB}" srcOrd="3" destOrd="0" parTransId="{D0FEB9E9-9799-4174-AB80-B0C837E8D11C}" sibTransId="{4FC5BE6B-BFBA-4D69-B892-BE1996F1C0CB}"/>
    <dgm:cxn modelId="{76A73283-24B4-4727-AB41-E27D78D76303}" srcId="{18E49E37-8B64-43C2-8A77-7FEB3DE1C40D}" destId="{3C719884-5CF9-4F01-93D4-A1732B99B988}" srcOrd="0" destOrd="0" parTransId="{385D1F4A-72A7-47AC-86AF-49E5880CFD67}" sibTransId="{051B6B8F-9708-4DB2-B6C0-6684409FD0A9}"/>
    <dgm:cxn modelId="{78B9E284-8993-4180-889D-A575C7C9B815}" type="presOf" srcId="{244EDAFC-EBEB-47D8-BD49-D0BE4C63A592}" destId="{6A65D27E-E1A9-4365-AB7E-CC944F936CEF}" srcOrd="0" destOrd="1" presId="urn:microsoft.com/office/officeart/2005/8/layout/process3"/>
    <dgm:cxn modelId="{A141B68A-6588-4888-9E9E-89C3034EAC46}" type="presOf" srcId="{05E08E08-AB9E-42B8-B3C2-02D1EBB21C82}" destId="{8B35B6E5-72B4-4699-A1F0-B60CBE1878AB}" srcOrd="1" destOrd="0" presId="urn:microsoft.com/office/officeart/2005/8/layout/process3"/>
    <dgm:cxn modelId="{EF41798C-E809-411A-A422-4AA947CB355B}" srcId="{3C719884-5CF9-4F01-93D4-A1732B99B988}" destId="{E8C89EAA-6D05-4C3D-AFF6-D14058B504B9}" srcOrd="2" destOrd="0" parTransId="{904117D8-4F30-490A-8A3B-18137C57C475}" sibTransId="{9D01C079-7E61-4B1B-AC3B-D5D23250993B}"/>
    <dgm:cxn modelId="{E841F38E-3869-4B48-A01C-56CF16090E2F}" srcId="{05E08E08-AB9E-42B8-B3C2-02D1EBB21C82}" destId="{244EDAFC-EBEB-47D8-BD49-D0BE4C63A592}" srcOrd="1" destOrd="0" parTransId="{7A9D184B-3873-4A13-AD69-90CAC530166B}" sibTransId="{38938750-DEA8-4963-8C3C-0B75B3749451}"/>
    <dgm:cxn modelId="{61446D8F-6319-454F-97DA-1C4CCC5D79F1}" srcId="{C20A29C7-CC83-448A-91DC-5D28E2A76E9F}" destId="{F3339768-B525-403C-9517-9CA77F6AFE17}" srcOrd="1" destOrd="0" parTransId="{EAC5864A-75CF-47DC-910C-59CAD33265F5}" sibTransId="{AE8C4F80-CFD5-419A-A948-2B784D22B2BD}"/>
    <dgm:cxn modelId="{9A9E8E90-E888-46ED-89B9-83926BF4C2ED}" type="presOf" srcId="{632CF5D5-CB7C-4C6A-BBE9-2FAA2E7BAF84}" destId="{02595430-A610-4FAC-AE10-041CEC6F39EE}" srcOrd="1" destOrd="0" presId="urn:microsoft.com/office/officeart/2005/8/layout/process3"/>
    <dgm:cxn modelId="{92B54A95-3D33-432E-85AE-FC3807E1FC68}" type="presOf" srcId="{AFF72442-0EB5-43AD-9B9E-A0A6D04B88EC}" destId="{357E6D36-C2D1-43F4-993C-D91157739550}" srcOrd="0" destOrd="3" presId="urn:microsoft.com/office/officeart/2005/8/layout/process3"/>
    <dgm:cxn modelId="{660C8396-20C9-4079-9AF9-3A45C5E9579B}" srcId="{5E46D6A4-9D4C-432A-9DA4-C3D554ADF1C0}" destId="{52D91CF2-A996-4E37-9E06-11AA880637AC}" srcOrd="0" destOrd="0" parTransId="{578C88EB-B9FC-434A-A000-0F1875586BA5}" sibTransId="{AB992AFC-4DA8-4963-B886-E1113A7C5A43}"/>
    <dgm:cxn modelId="{A6400B98-3F0E-4AF9-8690-6BBAFFEC9B5B}" srcId="{3C719884-5CF9-4F01-93D4-A1732B99B988}" destId="{AFF72442-0EB5-43AD-9B9E-A0A6D04B88EC}" srcOrd="3" destOrd="0" parTransId="{A6E52488-960A-4927-93A9-8C0811C655B9}" sibTransId="{6AC2CC08-9C6B-498F-9C92-7A71221C610A}"/>
    <dgm:cxn modelId="{6DA36498-B6ED-45BB-BF5D-F91F555D20E6}" type="presOf" srcId="{C9CB5DD6-9651-48DA-86FA-1308DDACE016}" destId="{357E6D36-C2D1-43F4-993C-D91157739550}" srcOrd="0" destOrd="1" presId="urn:microsoft.com/office/officeart/2005/8/layout/process3"/>
    <dgm:cxn modelId="{DA72DA98-91AE-49A3-BFAC-02E51C7671CF}" type="presOf" srcId="{5E46D6A4-9D4C-432A-9DA4-C3D554ADF1C0}" destId="{ECB8CFB5-A97D-4BE7-BE33-C6F0178E0DEA}" srcOrd="1" destOrd="0" presId="urn:microsoft.com/office/officeart/2005/8/layout/process3"/>
    <dgm:cxn modelId="{E17ED99F-E6D5-4ACB-A18A-B991CB0FC607}" type="presOf" srcId="{9312FF92-0073-4B94-8431-A71F65D256B7}" destId="{6A65D27E-E1A9-4365-AB7E-CC944F936CEF}" srcOrd="0" destOrd="2" presId="urn:microsoft.com/office/officeart/2005/8/layout/process3"/>
    <dgm:cxn modelId="{6BEB15A0-38B7-4C9D-B699-14BA7B4FE929}" type="presOf" srcId="{3C719884-5CF9-4F01-93D4-A1732B99B988}" destId="{17F85C7D-E46C-4AA9-8D41-C1AFEAE40159}" srcOrd="0" destOrd="0" presId="urn:microsoft.com/office/officeart/2005/8/layout/process3"/>
    <dgm:cxn modelId="{ACCD62A5-5DB4-46D8-B093-107993D385BD}" srcId="{C20A29C7-CC83-448A-91DC-5D28E2A76E9F}" destId="{0FE47B2D-6304-473A-A665-F7EAE4DC47DC}" srcOrd="2" destOrd="0" parTransId="{ABFC32D8-AE6A-41D5-95A5-89D311C90D54}" sibTransId="{08AC0F45-0714-44FA-9DA2-3313E9BE6FC0}"/>
    <dgm:cxn modelId="{864C47A5-D5DB-4A0F-9AA6-47F6A77FEA62}" type="presOf" srcId="{18E49E37-8B64-43C2-8A77-7FEB3DE1C40D}" destId="{E52C4F45-D4D5-425C-B05B-B32F080471B3}" srcOrd="0" destOrd="0" presId="urn:microsoft.com/office/officeart/2005/8/layout/process3"/>
    <dgm:cxn modelId="{9D68C3A6-AEB0-4E6A-B1B6-8514F74B3858}" type="presOf" srcId="{F3339768-B525-403C-9517-9CA77F6AFE17}" destId="{F4145A7A-E02F-4AB4-96CB-62412D968261}" srcOrd="0" destOrd="1" presId="urn:microsoft.com/office/officeart/2005/8/layout/process3"/>
    <dgm:cxn modelId="{9FE1EAA6-E211-468F-AF70-FFA135FF0928}" srcId="{05E08E08-AB9E-42B8-B3C2-02D1EBB21C82}" destId="{E6EBB0BC-D003-40EC-ACC0-34FE34685145}" srcOrd="0" destOrd="0" parTransId="{527A4B3D-7ADF-4CD2-AB27-4B7838F523D8}" sibTransId="{680D783F-DBC8-4598-A243-6B22E3B6BC34}"/>
    <dgm:cxn modelId="{469BBBA8-4653-4E54-AA7B-AA77ED04CAF7}" srcId="{18E49E37-8B64-43C2-8A77-7FEB3DE1C40D}" destId="{C20A29C7-CC83-448A-91DC-5D28E2A76E9F}" srcOrd="2" destOrd="0" parTransId="{2EA9161E-FC6E-4C19-B0E5-BEA19AA9C9BD}" sibTransId="{B2080C00-EF45-4B06-958D-B309B1F057DB}"/>
    <dgm:cxn modelId="{69F6F5AA-7AAD-42C8-A513-C12C9F456421}" type="presOf" srcId="{B2080C00-EF45-4B06-958D-B309B1F057DB}" destId="{D9D90988-5929-492C-9900-28ED4AC32190}" srcOrd="0" destOrd="0" presId="urn:microsoft.com/office/officeart/2005/8/layout/process3"/>
    <dgm:cxn modelId="{BDA5B8AC-8307-4106-94E8-C0EDB2AA8D9C}" srcId="{18E49E37-8B64-43C2-8A77-7FEB3DE1C40D}" destId="{05E08E08-AB9E-42B8-B3C2-02D1EBB21C82}" srcOrd="1" destOrd="0" parTransId="{51C03E73-BD75-404E-92C3-0353E6B82F36}" sibTransId="{632CF5D5-CB7C-4C6A-BBE9-2FAA2E7BAF84}"/>
    <dgm:cxn modelId="{7B78FEAC-E047-4002-9593-4FFC68DD715B}" type="presOf" srcId="{E6EBB0BC-D003-40EC-ACC0-34FE34685145}" destId="{6A65D27E-E1A9-4365-AB7E-CC944F936CEF}" srcOrd="0" destOrd="0" presId="urn:microsoft.com/office/officeart/2005/8/layout/process3"/>
    <dgm:cxn modelId="{8F5628B1-BC71-4B6B-9884-671C9D4639BB}" type="presOf" srcId="{D5A6875D-70E1-4EDC-97FE-A83BA1C25F12}" destId="{4D7EE567-F11C-4712-A274-306928993EE9}" srcOrd="0" destOrd="1" presId="urn:microsoft.com/office/officeart/2005/8/layout/process3"/>
    <dgm:cxn modelId="{D1BD32BA-7BC3-477D-BA8B-8968BFBD26AB}" type="presOf" srcId="{3C719884-5CF9-4F01-93D4-A1732B99B988}" destId="{142DCB94-0C3A-4A1C-BB41-74EC17764CFA}" srcOrd="1" destOrd="0" presId="urn:microsoft.com/office/officeart/2005/8/layout/process3"/>
    <dgm:cxn modelId="{07EC40BD-62EC-452E-81CF-EE6022EDAC5D}" type="presOf" srcId="{31F16163-A8D4-4DAE-8E0E-5389254E9356}" destId="{F4145A7A-E02F-4AB4-96CB-62412D968261}" srcOrd="0" destOrd="0" presId="urn:microsoft.com/office/officeart/2005/8/layout/process3"/>
    <dgm:cxn modelId="{2AFB87BF-E639-4464-A70F-54BB4A9B28A2}" srcId="{3C719884-5CF9-4F01-93D4-A1732B99B988}" destId="{C9CB5DD6-9651-48DA-86FA-1308DDACE016}" srcOrd="1" destOrd="0" parTransId="{D6A40D48-C430-42D6-9E09-782BFF335234}" sibTransId="{FB52C770-9439-4B3C-94D4-DBF2BC209AA1}"/>
    <dgm:cxn modelId="{8C11E1C4-0B61-4180-966D-DD3939E156D6}" type="presOf" srcId="{73FFB07C-1477-45BB-9010-DE7324AC115D}" destId="{357E6D36-C2D1-43F4-993C-D91157739550}" srcOrd="0" destOrd="4" presId="urn:microsoft.com/office/officeart/2005/8/layout/process3"/>
    <dgm:cxn modelId="{2C08C3C8-15DD-4277-8EA4-9DAEAD5D7D68}" srcId="{3C719884-5CF9-4F01-93D4-A1732B99B988}" destId="{5DAF265E-9BF7-41F9-981B-D8F7D86E4686}" srcOrd="0" destOrd="0" parTransId="{F283F940-D55D-4EF6-8DF7-D6271248050B}" sibTransId="{7E5B2D2A-6F23-483C-B65E-889AE193CD2E}"/>
    <dgm:cxn modelId="{E8B842CB-7EF6-4209-83F7-3F9DAEA9AA0F}" type="presOf" srcId="{05E08E08-AB9E-42B8-B3C2-02D1EBB21C82}" destId="{71030C41-D7B0-47DE-ADE9-C2D7644EAC85}" srcOrd="0" destOrd="0" presId="urn:microsoft.com/office/officeart/2005/8/layout/process3"/>
    <dgm:cxn modelId="{DAC8D0CB-EABB-49A9-8EF2-4BCB1A82662C}" srcId="{3C719884-5CF9-4F01-93D4-A1732B99B988}" destId="{4FF7F2A2-5598-454F-9179-2D89717641A1}" srcOrd="5" destOrd="0" parTransId="{5F11229E-0E7A-4EE2-99DD-6B027910B9C2}" sibTransId="{54F00655-17C7-4E09-9760-438F622DD165}"/>
    <dgm:cxn modelId="{F95E35D6-3229-4371-8B80-C8CC8BA04C98}" type="presOf" srcId="{5E46D6A4-9D4C-432A-9DA4-C3D554ADF1C0}" destId="{A8166D1D-293D-4133-BB04-8239B33FDA96}" srcOrd="0" destOrd="0" presId="urn:microsoft.com/office/officeart/2005/8/layout/process3"/>
    <dgm:cxn modelId="{C8BE31F3-6990-4053-836C-C8B22CCE3AA7}" type="presOf" srcId="{93DB43E5-6AB1-47FF-A91E-BD23E9BA44EB}" destId="{4D7EE567-F11C-4712-A274-306928993EE9}" srcOrd="0" destOrd="3" presId="urn:microsoft.com/office/officeart/2005/8/layout/process3"/>
    <dgm:cxn modelId="{722C23E9-68DF-4721-BF03-D64B1EAF4D51}" type="presParOf" srcId="{E52C4F45-D4D5-425C-B05B-B32F080471B3}" destId="{9055D2DF-AFFC-42F5-A96E-00D0299CB9FD}" srcOrd="0" destOrd="0" presId="urn:microsoft.com/office/officeart/2005/8/layout/process3"/>
    <dgm:cxn modelId="{FE83982D-43E3-486D-9F0B-082FAB4FE94B}" type="presParOf" srcId="{9055D2DF-AFFC-42F5-A96E-00D0299CB9FD}" destId="{17F85C7D-E46C-4AA9-8D41-C1AFEAE40159}" srcOrd="0" destOrd="0" presId="urn:microsoft.com/office/officeart/2005/8/layout/process3"/>
    <dgm:cxn modelId="{64E57E56-BCDB-4C6D-BC78-A99B8956FF91}" type="presParOf" srcId="{9055D2DF-AFFC-42F5-A96E-00D0299CB9FD}" destId="{142DCB94-0C3A-4A1C-BB41-74EC17764CFA}" srcOrd="1" destOrd="0" presId="urn:microsoft.com/office/officeart/2005/8/layout/process3"/>
    <dgm:cxn modelId="{1CF9114C-182E-4E6E-B91C-6AC68316F5C3}" type="presParOf" srcId="{9055D2DF-AFFC-42F5-A96E-00D0299CB9FD}" destId="{357E6D36-C2D1-43F4-993C-D91157739550}" srcOrd="2" destOrd="0" presId="urn:microsoft.com/office/officeart/2005/8/layout/process3"/>
    <dgm:cxn modelId="{A798CBDE-3DD9-4370-84FD-10AF41B26899}" type="presParOf" srcId="{E52C4F45-D4D5-425C-B05B-B32F080471B3}" destId="{EE59A87D-E192-4130-AB1C-F9716B603D79}" srcOrd="1" destOrd="0" presId="urn:microsoft.com/office/officeart/2005/8/layout/process3"/>
    <dgm:cxn modelId="{B3DB65F1-791A-4B53-8B46-9AEE6B09FB9C}" type="presParOf" srcId="{EE59A87D-E192-4130-AB1C-F9716B603D79}" destId="{3B76E278-6C52-46B9-9697-8F0DDE50204B}" srcOrd="0" destOrd="0" presId="urn:microsoft.com/office/officeart/2005/8/layout/process3"/>
    <dgm:cxn modelId="{0335E78C-4FC8-45AD-B67A-40FE920CF935}" type="presParOf" srcId="{E52C4F45-D4D5-425C-B05B-B32F080471B3}" destId="{17743094-EA5C-4BAF-8E11-D0296D1E2B24}" srcOrd="2" destOrd="0" presId="urn:microsoft.com/office/officeart/2005/8/layout/process3"/>
    <dgm:cxn modelId="{67E48F27-0681-49F7-972B-1E9FAD7548B1}" type="presParOf" srcId="{17743094-EA5C-4BAF-8E11-D0296D1E2B24}" destId="{71030C41-D7B0-47DE-ADE9-C2D7644EAC85}" srcOrd="0" destOrd="0" presId="urn:microsoft.com/office/officeart/2005/8/layout/process3"/>
    <dgm:cxn modelId="{B143C162-D94C-45FB-997A-2971878B29DD}" type="presParOf" srcId="{17743094-EA5C-4BAF-8E11-D0296D1E2B24}" destId="{8B35B6E5-72B4-4699-A1F0-B60CBE1878AB}" srcOrd="1" destOrd="0" presId="urn:microsoft.com/office/officeart/2005/8/layout/process3"/>
    <dgm:cxn modelId="{01C01D12-BF3E-4141-B4FB-52DCE3EC6E1B}" type="presParOf" srcId="{17743094-EA5C-4BAF-8E11-D0296D1E2B24}" destId="{6A65D27E-E1A9-4365-AB7E-CC944F936CEF}" srcOrd="2" destOrd="0" presId="urn:microsoft.com/office/officeart/2005/8/layout/process3"/>
    <dgm:cxn modelId="{8CAEEE47-97EF-4C42-9F72-8F000A9B78FD}" type="presParOf" srcId="{E52C4F45-D4D5-425C-B05B-B32F080471B3}" destId="{E4659281-964C-4535-9FAA-38DD5D27D8E2}" srcOrd="3" destOrd="0" presId="urn:microsoft.com/office/officeart/2005/8/layout/process3"/>
    <dgm:cxn modelId="{DD9E3488-5530-4F6E-8534-D9F88F7AC61F}" type="presParOf" srcId="{E4659281-964C-4535-9FAA-38DD5D27D8E2}" destId="{02595430-A610-4FAC-AE10-041CEC6F39EE}" srcOrd="0" destOrd="0" presId="urn:microsoft.com/office/officeart/2005/8/layout/process3"/>
    <dgm:cxn modelId="{7B489A5A-E8CF-44D4-851F-CA02653FCEA0}" type="presParOf" srcId="{E52C4F45-D4D5-425C-B05B-B32F080471B3}" destId="{9777A0F1-F5A3-406C-A170-205F1EB1C6A5}" srcOrd="4" destOrd="0" presId="urn:microsoft.com/office/officeart/2005/8/layout/process3"/>
    <dgm:cxn modelId="{6971C5DA-154D-4C6E-B6FD-1D72B4C76255}" type="presParOf" srcId="{9777A0F1-F5A3-406C-A170-205F1EB1C6A5}" destId="{EA44D8D9-B7ED-40F8-9686-CA691DC3F2CD}" srcOrd="0" destOrd="0" presId="urn:microsoft.com/office/officeart/2005/8/layout/process3"/>
    <dgm:cxn modelId="{012FF3E1-E6AD-4F08-87DC-FA264A25DE89}" type="presParOf" srcId="{9777A0F1-F5A3-406C-A170-205F1EB1C6A5}" destId="{45621135-CD1E-47F2-8C6F-533EC0D2519A}" srcOrd="1" destOrd="0" presId="urn:microsoft.com/office/officeart/2005/8/layout/process3"/>
    <dgm:cxn modelId="{2995D222-4C08-436A-B230-AF54FF799762}" type="presParOf" srcId="{9777A0F1-F5A3-406C-A170-205F1EB1C6A5}" destId="{F4145A7A-E02F-4AB4-96CB-62412D968261}" srcOrd="2" destOrd="0" presId="urn:microsoft.com/office/officeart/2005/8/layout/process3"/>
    <dgm:cxn modelId="{FC5C7A3A-D5F0-48BB-9218-A349091DFB6D}" type="presParOf" srcId="{E52C4F45-D4D5-425C-B05B-B32F080471B3}" destId="{D9D90988-5929-492C-9900-28ED4AC32190}" srcOrd="5" destOrd="0" presId="urn:microsoft.com/office/officeart/2005/8/layout/process3"/>
    <dgm:cxn modelId="{45ABC5EE-5C92-4676-8A77-06E346648F45}" type="presParOf" srcId="{D9D90988-5929-492C-9900-28ED4AC32190}" destId="{0FC37671-BB9E-4988-9970-2C83D9F56B4A}" srcOrd="0" destOrd="0" presId="urn:microsoft.com/office/officeart/2005/8/layout/process3"/>
    <dgm:cxn modelId="{78D6A0CB-EC5B-45F4-9528-C5CCF3F0A7B5}" type="presParOf" srcId="{E52C4F45-D4D5-425C-B05B-B32F080471B3}" destId="{06BBEBB4-ED86-43FD-ADE8-79E81E67FD7B}" srcOrd="6" destOrd="0" presId="urn:microsoft.com/office/officeart/2005/8/layout/process3"/>
    <dgm:cxn modelId="{F007550E-027C-41DD-B9C3-62C181EDE874}" type="presParOf" srcId="{06BBEBB4-ED86-43FD-ADE8-79E81E67FD7B}" destId="{A8166D1D-293D-4133-BB04-8239B33FDA96}" srcOrd="0" destOrd="0" presId="urn:microsoft.com/office/officeart/2005/8/layout/process3"/>
    <dgm:cxn modelId="{7BF34F34-5154-456D-A141-CAA3AB5BEF48}" type="presParOf" srcId="{06BBEBB4-ED86-43FD-ADE8-79E81E67FD7B}" destId="{ECB8CFB5-A97D-4BE7-BE33-C6F0178E0DEA}" srcOrd="1" destOrd="0" presId="urn:microsoft.com/office/officeart/2005/8/layout/process3"/>
    <dgm:cxn modelId="{45EFCD4E-FD94-40A5-AB8F-F9A4A2D11C6B}" type="presParOf" srcId="{06BBEBB4-ED86-43FD-ADE8-79E81E67FD7B}" destId="{4D7EE567-F11C-4712-A274-306928993EE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1E8554-4D7E-482E-A5AC-71D56C552DD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728B8007-7937-4640-9227-F98E6A307D8F}">
      <dgm:prSet phldrT="[Текст]" custT="1"/>
      <dgm:spPr/>
      <dgm:t>
        <a:bodyPr/>
        <a:lstStyle/>
        <a:p>
          <a:endParaRPr lang="bg-BG" sz="3600" dirty="0">
            <a:solidFill>
              <a:schemeClr val="accent1">
                <a:lumMod val="50000"/>
              </a:schemeClr>
            </a:solidFill>
            <a:latin typeface="Corbel" panose="020B0503020204020204" pitchFamily="34" charset="0"/>
          </a:endParaRPr>
        </a:p>
      </dgm:t>
    </dgm:pt>
    <dgm:pt modelId="{8540166E-B034-4E09-BF63-52B6C4DFD7EE}" type="parTrans" cxnId="{6CB4E7CA-F181-454F-BD2C-E2C9FF016BB9}">
      <dgm:prSet/>
      <dgm:spPr/>
      <dgm:t>
        <a:bodyPr/>
        <a:lstStyle/>
        <a:p>
          <a:endParaRPr lang="bg-BG"/>
        </a:p>
      </dgm:t>
    </dgm:pt>
    <dgm:pt modelId="{74977C6C-943F-4C1F-AC33-C48A34C2192A}" type="sibTrans" cxnId="{6CB4E7CA-F181-454F-BD2C-E2C9FF016BB9}">
      <dgm:prSet/>
      <dgm:spPr/>
      <dgm:t>
        <a:bodyPr/>
        <a:lstStyle/>
        <a:p>
          <a:endParaRPr lang="bg-BG"/>
        </a:p>
      </dgm:t>
    </dgm:pt>
    <dgm:pt modelId="{39E9CBFF-ACF6-42CE-B209-9FDB1D3A94EF}">
      <dgm:prSet phldrT="[Текст]" custT="1"/>
      <dgm:spPr/>
      <dgm:t>
        <a:bodyPr/>
        <a:lstStyle/>
        <a:p>
          <a:endParaRPr lang="bg-BG" sz="3600" b="0" dirty="0">
            <a:solidFill>
              <a:schemeClr val="accent1">
                <a:lumMod val="50000"/>
              </a:schemeClr>
            </a:solidFill>
            <a:latin typeface="Corbel" panose="020B0503020204020204" pitchFamily="34" charset="0"/>
          </a:endParaRPr>
        </a:p>
      </dgm:t>
    </dgm:pt>
    <dgm:pt modelId="{D355018F-E17D-4893-A01D-47FFF9562A6F}" type="parTrans" cxnId="{DF1F9D00-4EF2-4417-95C8-B22653964425}">
      <dgm:prSet/>
      <dgm:spPr/>
      <dgm:t>
        <a:bodyPr/>
        <a:lstStyle/>
        <a:p>
          <a:endParaRPr lang="bg-BG"/>
        </a:p>
      </dgm:t>
    </dgm:pt>
    <dgm:pt modelId="{1BC527B1-25AE-48ED-BF45-C75D450FCCC0}" type="sibTrans" cxnId="{DF1F9D00-4EF2-4417-95C8-B22653964425}">
      <dgm:prSet/>
      <dgm:spPr/>
      <dgm:t>
        <a:bodyPr/>
        <a:lstStyle/>
        <a:p>
          <a:endParaRPr lang="bg-BG"/>
        </a:p>
      </dgm:t>
    </dgm:pt>
    <dgm:pt modelId="{2160C437-FADF-4E2E-A03B-8DEEE6AF8536}">
      <dgm:prSet phldrT="[Текст]" custT="1"/>
      <dgm:spPr/>
      <dgm:t>
        <a:bodyPr/>
        <a:lstStyle/>
        <a:p>
          <a:endParaRPr lang="bg-BG" sz="3600" b="0" dirty="0">
            <a:solidFill>
              <a:schemeClr val="accent1">
                <a:lumMod val="50000"/>
              </a:schemeClr>
            </a:solidFill>
            <a:latin typeface="Corbel" panose="020B0503020204020204" pitchFamily="34" charset="0"/>
          </a:endParaRPr>
        </a:p>
      </dgm:t>
    </dgm:pt>
    <dgm:pt modelId="{D6C0F1DE-4ABB-4D97-985C-C6B907D45A28}" type="parTrans" cxnId="{7DD8DDA2-7F33-4E4F-ABAF-486CA783195B}">
      <dgm:prSet/>
      <dgm:spPr/>
      <dgm:t>
        <a:bodyPr/>
        <a:lstStyle/>
        <a:p>
          <a:endParaRPr lang="bg-BG"/>
        </a:p>
      </dgm:t>
    </dgm:pt>
    <dgm:pt modelId="{818E3E41-D7A9-4002-85CB-F07C01CC14DE}" type="sibTrans" cxnId="{7DD8DDA2-7F33-4E4F-ABAF-486CA783195B}">
      <dgm:prSet/>
      <dgm:spPr/>
      <dgm:t>
        <a:bodyPr/>
        <a:lstStyle/>
        <a:p>
          <a:endParaRPr lang="bg-BG"/>
        </a:p>
      </dgm:t>
    </dgm:pt>
    <dgm:pt modelId="{F654EF33-B9B5-46AF-98D5-C95F15F45870}" type="pres">
      <dgm:prSet presAssocID="{A41E8554-4D7E-482E-A5AC-71D56C552DD8}" presName="linear" presStyleCnt="0">
        <dgm:presLayoutVars>
          <dgm:dir/>
          <dgm:resizeHandles val="exact"/>
        </dgm:presLayoutVars>
      </dgm:prSet>
      <dgm:spPr/>
    </dgm:pt>
    <dgm:pt modelId="{D7B21671-4597-4E7A-AC36-F8D326D33A2C}" type="pres">
      <dgm:prSet presAssocID="{728B8007-7937-4640-9227-F98E6A307D8F}" presName="comp" presStyleCnt="0"/>
      <dgm:spPr/>
    </dgm:pt>
    <dgm:pt modelId="{E4DC8CE0-A9FD-4FE9-BF23-73860762E1B6}" type="pres">
      <dgm:prSet presAssocID="{728B8007-7937-4640-9227-F98E6A307D8F}" presName="box" presStyleLbl="node1" presStyleIdx="0" presStyleCnt="3" custLinFactNeighborX="239" custLinFactNeighborY="-4143"/>
      <dgm:spPr/>
    </dgm:pt>
    <dgm:pt modelId="{27084A2B-C244-47A8-88A2-8BF11ECEEBD7}" type="pres">
      <dgm:prSet presAssocID="{728B8007-7937-4640-9227-F98E6A307D8F}" presName="img" presStyleLbl="fgImgPlace1" presStyleIdx="0" presStyleCnt="3" custScaleX="105285" custScaleY="112677" custLinFactNeighborX="-493" custLinFactNeighborY="-18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967ADF-DA2D-44A2-B674-714151ED076F}" type="pres">
      <dgm:prSet presAssocID="{728B8007-7937-4640-9227-F98E6A307D8F}" presName="text" presStyleLbl="node1" presStyleIdx="0" presStyleCnt="3">
        <dgm:presLayoutVars>
          <dgm:bulletEnabled val="1"/>
        </dgm:presLayoutVars>
      </dgm:prSet>
      <dgm:spPr/>
    </dgm:pt>
    <dgm:pt modelId="{61A9B3F2-2A5A-4106-B9F2-40209FD9EBB9}" type="pres">
      <dgm:prSet presAssocID="{74977C6C-943F-4C1F-AC33-C48A34C2192A}" presName="spacer" presStyleCnt="0"/>
      <dgm:spPr/>
    </dgm:pt>
    <dgm:pt modelId="{264A21C0-5000-484E-BD2D-746AF22B5B6C}" type="pres">
      <dgm:prSet presAssocID="{39E9CBFF-ACF6-42CE-B209-9FDB1D3A94EF}" presName="comp" presStyleCnt="0"/>
      <dgm:spPr/>
    </dgm:pt>
    <dgm:pt modelId="{B7603B32-4D42-4C47-B1CD-7577A2E34835}" type="pres">
      <dgm:prSet presAssocID="{39E9CBFF-ACF6-42CE-B209-9FDB1D3A94EF}" presName="box" presStyleLbl="node1" presStyleIdx="1" presStyleCnt="3"/>
      <dgm:spPr/>
    </dgm:pt>
    <dgm:pt modelId="{F36A9C27-0E0B-46D7-BB9C-84BE2A22C0CB}" type="pres">
      <dgm:prSet presAssocID="{39E9CBFF-ACF6-42CE-B209-9FDB1D3A94E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02E104-F1F4-41B1-885F-A3374EF8747C}" type="pres">
      <dgm:prSet presAssocID="{39E9CBFF-ACF6-42CE-B209-9FDB1D3A94EF}" presName="text" presStyleLbl="node1" presStyleIdx="1" presStyleCnt="3">
        <dgm:presLayoutVars>
          <dgm:bulletEnabled val="1"/>
        </dgm:presLayoutVars>
      </dgm:prSet>
      <dgm:spPr/>
    </dgm:pt>
    <dgm:pt modelId="{1C6923AD-49DD-4B58-8BF0-46D1EF2D15AB}" type="pres">
      <dgm:prSet presAssocID="{1BC527B1-25AE-48ED-BF45-C75D450FCCC0}" presName="spacer" presStyleCnt="0"/>
      <dgm:spPr/>
    </dgm:pt>
    <dgm:pt modelId="{A7C9F5EE-6D5F-43E7-A602-6F61CB901D2A}" type="pres">
      <dgm:prSet presAssocID="{2160C437-FADF-4E2E-A03B-8DEEE6AF8536}" presName="comp" presStyleCnt="0"/>
      <dgm:spPr/>
    </dgm:pt>
    <dgm:pt modelId="{7CFA0DEA-8C92-4B85-A728-1A8D8E9921FB}" type="pres">
      <dgm:prSet presAssocID="{2160C437-FADF-4E2E-A03B-8DEEE6AF8536}" presName="box" presStyleLbl="node1" presStyleIdx="2" presStyleCnt="3"/>
      <dgm:spPr/>
    </dgm:pt>
    <dgm:pt modelId="{DA20B319-0CDC-45AE-B754-DBF047625CA1}" type="pres">
      <dgm:prSet presAssocID="{2160C437-FADF-4E2E-A03B-8DEEE6AF8536}" presName="img" presStyleLbl="fgImgPlace1" presStyleIdx="2" presStyleCnt="3" custLinFactNeighborX="-1137" custLinFactNeighborY="-340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1840CCF-CDAD-4E06-BD9D-661C3B78231B}" type="pres">
      <dgm:prSet presAssocID="{2160C437-FADF-4E2E-A03B-8DEEE6AF8536}" presName="text" presStyleLbl="node1" presStyleIdx="2" presStyleCnt="3">
        <dgm:presLayoutVars>
          <dgm:bulletEnabled val="1"/>
        </dgm:presLayoutVars>
      </dgm:prSet>
      <dgm:spPr/>
    </dgm:pt>
  </dgm:ptLst>
  <dgm:cxnLst>
    <dgm:cxn modelId="{DF1F9D00-4EF2-4417-95C8-B22653964425}" srcId="{A41E8554-4D7E-482E-A5AC-71D56C552DD8}" destId="{39E9CBFF-ACF6-42CE-B209-9FDB1D3A94EF}" srcOrd="1" destOrd="0" parTransId="{D355018F-E17D-4893-A01D-47FFF9562A6F}" sibTransId="{1BC527B1-25AE-48ED-BF45-C75D450FCCC0}"/>
    <dgm:cxn modelId="{FC365108-EE2C-4C2B-8D8B-20EBAD3A5D76}" type="presOf" srcId="{39E9CBFF-ACF6-42CE-B209-9FDB1D3A94EF}" destId="{B7603B32-4D42-4C47-B1CD-7577A2E34835}" srcOrd="0" destOrd="0" presId="urn:microsoft.com/office/officeart/2005/8/layout/vList4"/>
    <dgm:cxn modelId="{AF20231C-060E-417C-B9E8-931E2DECA603}" type="presOf" srcId="{728B8007-7937-4640-9227-F98E6A307D8F}" destId="{AE967ADF-DA2D-44A2-B674-714151ED076F}" srcOrd="1" destOrd="0" presId="urn:microsoft.com/office/officeart/2005/8/layout/vList4"/>
    <dgm:cxn modelId="{9BE12930-0352-43B9-BB51-CEB7C0FEC0CF}" type="presOf" srcId="{2160C437-FADF-4E2E-A03B-8DEEE6AF8536}" destId="{91840CCF-CDAD-4E06-BD9D-661C3B78231B}" srcOrd="1" destOrd="0" presId="urn:microsoft.com/office/officeart/2005/8/layout/vList4"/>
    <dgm:cxn modelId="{AE3B2740-97AF-4DAB-A2B8-AC20C6C86157}" type="presOf" srcId="{39E9CBFF-ACF6-42CE-B209-9FDB1D3A94EF}" destId="{7B02E104-F1F4-41B1-885F-A3374EF8747C}" srcOrd="1" destOrd="0" presId="urn:microsoft.com/office/officeart/2005/8/layout/vList4"/>
    <dgm:cxn modelId="{32F4D377-6875-4499-AB2D-4E9EE71B732A}" type="presOf" srcId="{728B8007-7937-4640-9227-F98E6A307D8F}" destId="{E4DC8CE0-A9FD-4FE9-BF23-73860762E1B6}" srcOrd="0" destOrd="0" presId="urn:microsoft.com/office/officeart/2005/8/layout/vList4"/>
    <dgm:cxn modelId="{8AA4519E-7C30-431E-9F74-349A165972C5}" type="presOf" srcId="{A41E8554-4D7E-482E-A5AC-71D56C552DD8}" destId="{F654EF33-B9B5-46AF-98D5-C95F15F45870}" srcOrd="0" destOrd="0" presId="urn:microsoft.com/office/officeart/2005/8/layout/vList4"/>
    <dgm:cxn modelId="{7DD8DDA2-7F33-4E4F-ABAF-486CA783195B}" srcId="{A41E8554-4D7E-482E-A5AC-71D56C552DD8}" destId="{2160C437-FADF-4E2E-A03B-8DEEE6AF8536}" srcOrd="2" destOrd="0" parTransId="{D6C0F1DE-4ABB-4D97-985C-C6B907D45A28}" sibTransId="{818E3E41-D7A9-4002-85CB-F07C01CC14DE}"/>
    <dgm:cxn modelId="{86F560B6-6041-483F-80A5-58C57FD59B97}" type="presOf" srcId="{2160C437-FADF-4E2E-A03B-8DEEE6AF8536}" destId="{7CFA0DEA-8C92-4B85-A728-1A8D8E9921FB}" srcOrd="0" destOrd="0" presId="urn:microsoft.com/office/officeart/2005/8/layout/vList4"/>
    <dgm:cxn modelId="{6CB4E7CA-F181-454F-BD2C-E2C9FF016BB9}" srcId="{A41E8554-4D7E-482E-A5AC-71D56C552DD8}" destId="{728B8007-7937-4640-9227-F98E6A307D8F}" srcOrd="0" destOrd="0" parTransId="{8540166E-B034-4E09-BF63-52B6C4DFD7EE}" sibTransId="{74977C6C-943F-4C1F-AC33-C48A34C2192A}"/>
    <dgm:cxn modelId="{BFA919DD-0B3F-43B7-A631-793E8C883F7B}" type="presParOf" srcId="{F654EF33-B9B5-46AF-98D5-C95F15F45870}" destId="{D7B21671-4597-4E7A-AC36-F8D326D33A2C}" srcOrd="0" destOrd="0" presId="urn:microsoft.com/office/officeart/2005/8/layout/vList4"/>
    <dgm:cxn modelId="{FC01915E-D0B7-449F-8BAB-06B5E5E62C34}" type="presParOf" srcId="{D7B21671-4597-4E7A-AC36-F8D326D33A2C}" destId="{E4DC8CE0-A9FD-4FE9-BF23-73860762E1B6}" srcOrd="0" destOrd="0" presId="urn:microsoft.com/office/officeart/2005/8/layout/vList4"/>
    <dgm:cxn modelId="{E907AAAF-7838-4CF5-A012-831B12EE3F1B}" type="presParOf" srcId="{D7B21671-4597-4E7A-AC36-F8D326D33A2C}" destId="{27084A2B-C244-47A8-88A2-8BF11ECEEBD7}" srcOrd="1" destOrd="0" presId="urn:microsoft.com/office/officeart/2005/8/layout/vList4"/>
    <dgm:cxn modelId="{BD0EC1D4-E6B6-477D-A317-C19AA73DE82F}" type="presParOf" srcId="{D7B21671-4597-4E7A-AC36-F8D326D33A2C}" destId="{AE967ADF-DA2D-44A2-B674-714151ED076F}" srcOrd="2" destOrd="0" presId="urn:microsoft.com/office/officeart/2005/8/layout/vList4"/>
    <dgm:cxn modelId="{604E3ABC-79F7-4750-BDE5-49F2BD5BEB9A}" type="presParOf" srcId="{F654EF33-B9B5-46AF-98D5-C95F15F45870}" destId="{61A9B3F2-2A5A-4106-B9F2-40209FD9EBB9}" srcOrd="1" destOrd="0" presId="urn:microsoft.com/office/officeart/2005/8/layout/vList4"/>
    <dgm:cxn modelId="{5D6841A6-92E0-48D6-B67D-45F2D71FE59D}" type="presParOf" srcId="{F654EF33-B9B5-46AF-98D5-C95F15F45870}" destId="{264A21C0-5000-484E-BD2D-746AF22B5B6C}" srcOrd="2" destOrd="0" presId="urn:microsoft.com/office/officeart/2005/8/layout/vList4"/>
    <dgm:cxn modelId="{9CA605D5-BF76-43C0-9E6D-F23D20DBBE01}" type="presParOf" srcId="{264A21C0-5000-484E-BD2D-746AF22B5B6C}" destId="{B7603B32-4D42-4C47-B1CD-7577A2E34835}" srcOrd="0" destOrd="0" presId="urn:microsoft.com/office/officeart/2005/8/layout/vList4"/>
    <dgm:cxn modelId="{C7AE6359-9DF5-4ACA-B949-EE2E3A28CC25}" type="presParOf" srcId="{264A21C0-5000-484E-BD2D-746AF22B5B6C}" destId="{F36A9C27-0E0B-46D7-BB9C-84BE2A22C0CB}" srcOrd="1" destOrd="0" presId="urn:microsoft.com/office/officeart/2005/8/layout/vList4"/>
    <dgm:cxn modelId="{2A1D59CA-AC8B-42B6-B74A-3DB5DB2756C8}" type="presParOf" srcId="{264A21C0-5000-484E-BD2D-746AF22B5B6C}" destId="{7B02E104-F1F4-41B1-885F-A3374EF8747C}" srcOrd="2" destOrd="0" presId="urn:microsoft.com/office/officeart/2005/8/layout/vList4"/>
    <dgm:cxn modelId="{3C17EC45-C07E-48E3-9028-228A40F5D7A9}" type="presParOf" srcId="{F654EF33-B9B5-46AF-98D5-C95F15F45870}" destId="{1C6923AD-49DD-4B58-8BF0-46D1EF2D15AB}" srcOrd="3" destOrd="0" presId="urn:microsoft.com/office/officeart/2005/8/layout/vList4"/>
    <dgm:cxn modelId="{F0BE8A86-EE16-49EC-A931-78248455BFAD}" type="presParOf" srcId="{F654EF33-B9B5-46AF-98D5-C95F15F45870}" destId="{A7C9F5EE-6D5F-43E7-A602-6F61CB901D2A}" srcOrd="4" destOrd="0" presId="urn:microsoft.com/office/officeart/2005/8/layout/vList4"/>
    <dgm:cxn modelId="{C580036C-C281-432C-8B69-1AA61AE7207D}" type="presParOf" srcId="{A7C9F5EE-6D5F-43E7-A602-6F61CB901D2A}" destId="{7CFA0DEA-8C92-4B85-A728-1A8D8E9921FB}" srcOrd="0" destOrd="0" presId="urn:microsoft.com/office/officeart/2005/8/layout/vList4"/>
    <dgm:cxn modelId="{0C27D355-3823-45C7-848E-0BEDAD42E5EE}" type="presParOf" srcId="{A7C9F5EE-6D5F-43E7-A602-6F61CB901D2A}" destId="{DA20B319-0CDC-45AE-B754-DBF047625CA1}" srcOrd="1" destOrd="0" presId="urn:microsoft.com/office/officeart/2005/8/layout/vList4"/>
    <dgm:cxn modelId="{1DF362EF-4BA1-4F3B-AD2B-338A7FD2E8E0}" type="presParOf" srcId="{A7C9F5EE-6D5F-43E7-A602-6F61CB901D2A}" destId="{91840CCF-CDAD-4E06-BD9D-661C3B78231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581F4-9EC2-354F-BEA0-FAB8A4801CC2}">
      <dsp:nvSpPr>
        <dsp:cNvPr id="0" name=""/>
        <dsp:cNvSpPr/>
      </dsp:nvSpPr>
      <dsp:spPr>
        <a:xfrm>
          <a:off x="910731" y="0"/>
          <a:ext cx="10321622" cy="29774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BCD81-66EE-D24F-93F0-5CE578CB2916}">
      <dsp:nvSpPr>
        <dsp:cNvPr id="0" name=""/>
        <dsp:cNvSpPr/>
      </dsp:nvSpPr>
      <dsp:spPr>
        <a:xfrm>
          <a:off x="1276286" y="836862"/>
          <a:ext cx="1620237" cy="119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ПТГ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„Цар Симеон Велики“</a:t>
          </a:r>
          <a:endParaRPr lang="en-US" sz="1200" kern="1200" dirty="0"/>
        </a:p>
      </dsp:txBody>
      <dsp:txXfrm>
        <a:off x="1334425" y="895001"/>
        <a:ext cx="1503959" cy="1074714"/>
      </dsp:txXfrm>
    </dsp:sp>
    <dsp:sp modelId="{878F8508-4609-5044-8DEF-BB60E83CB804}">
      <dsp:nvSpPr>
        <dsp:cNvPr id="0" name=""/>
        <dsp:cNvSpPr/>
      </dsp:nvSpPr>
      <dsp:spPr>
        <a:xfrm>
          <a:off x="3220497" y="864100"/>
          <a:ext cx="1502217" cy="119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ПГ по електротехника и строителство</a:t>
          </a:r>
          <a:endParaRPr lang="en-US" sz="1200" kern="1200" dirty="0"/>
        </a:p>
      </dsp:txBody>
      <dsp:txXfrm>
        <a:off x="3278636" y="922239"/>
        <a:ext cx="1385939" cy="1074714"/>
      </dsp:txXfrm>
    </dsp:sp>
    <dsp:sp modelId="{72C4C7D6-176D-C54F-9610-C43854E11141}">
      <dsp:nvSpPr>
        <dsp:cNvPr id="0" name=""/>
        <dsp:cNvSpPr/>
      </dsp:nvSpPr>
      <dsp:spPr>
        <a:xfrm>
          <a:off x="5020689" y="836862"/>
          <a:ext cx="1477639" cy="119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ПГ по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земеделие</a:t>
          </a:r>
          <a:endParaRPr lang="en-US" sz="1200" kern="1200" dirty="0"/>
        </a:p>
      </dsp:txBody>
      <dsp:txXfrm>
        <a:off x="5078828" y="895001"/>
        <a:ext cx="1361361" cy="1074714"/>
      </dsp:txXfrm>
    </dsp:sp>
    <dsp:sp modelId="{59FFDEBB-C834-F24F-B226-7AC4179E5120}">
      <dsp:nvSpPr>
        <dsp:cNvPr id="0" name=""/>
        <dsp:cNvSpPr/>
      </dsp:nvSpPr>
      <dsp:spPr>
        <a:xfrm>
          <a:off x="6748894" y="827346"/>
          <a:ext cx="1374991" cy="119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ПГТХВТ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„Алеко Константинов“</a:t>
          </a:r>
          <a:endParaRPr lang="en-US" sz="1200" kern="1200" dirty="0"/>
        </a:p>
      </dsp:txBody>
      <dsp:txXfrm>
        <a:off x="6807033" y="885485"/>
        <a:ext cx="1258713" cy="1074714"/>
      </dsp:txXfrm>
    </dsp:sp>
    <dsp:sp modelId="{E202C484-969A-3E41-A27B-EA16A40D482F}">
      <dsp:nvSpPr>
        <dsp:cNvPr id="0" name=""/>
        <dsp:cNvSpPr/>
      </dsp:nvSpPr>
      <dsp:spPr>
        <a:xfrm>
          <a:off x="8405071" y="831538"/>
          <a:ext cx="1523297" cy="119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 ПГИИ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„Джон Атанасов“</a:t>
          </a:r>
          <a:endParaRPr lang="en-US" sz="1200" kern="1200" dirty="0"/>
        </a:p>
      </dsp:txBody>
      <dsp:txXfrm>
        <a:off x="8463210" y="889677"/>
        <a:ext cx="1407019" cy="1074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581F4-9EC2-354F-BEA0-FAB8A4801CC2}">
      <dsp:nvSpPr>
        <dsp:cNvPr id="0" name=""/>
        <dsp:cNvSpPr/>
      </dsp:nvSpPr>
      <dsp:spPr>
        <a:xfrm>
          <a:off x="789039" y="0"/>
          <a:ext cx="10321622" cy="29702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BCD81-66EE-D24F-93F0-5CE578CB2916}">
      <dsp:nvSpPr>
        <dsp:cNvPr id="0" name=""/>
        <dsp:cNvSpPr/>
      </dsp:nvSpPr>
      <dsp:spPr>
        <a:xfrm>
          <a:off x="6508939" y="864098"/>
          <a:ext cx="3076800" cy="1188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ПГ по транспорт и лека промишленост </a:t>
          </a:r>
          <a:endParaRPr lang="en-US" sz="2000" kern="1200" dirty="0"/>
        </a:p>
      </dsp:txBody>
      <dsp:txXfrm>
        <a:off x="6566937" y="922096"/>
        <a:ext cx="2960804" cy="1072094"/>
      </dsp:txXfrm>
    </dsp:sp>
    <dsp:sp modelId="{878F8508-4609-5044-8DEF-BB60E83CB804}">
      <dsp:nvSpPr>
        <dsp:cNvPr id="0" name=""/>
        <dsp:cNvSpPr/>
      </dsp:nvSpPr>
      <dsp:spPr>
        <a:xfrm>
          <a:off x="3744407" y="864098"/>
          <a:ext cx="2674358" cy="1188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ПГ по техника и лека промишленост </a:t>
          </a:r>
          <a:endParaRPr lang="en-US" sz="2000" kern="1200" dirty="0"/>
        </a:p>
      </dsp:txBody>
      <dsp:txXfrm>
        <a:off x="3802405" y="922096"/>
        <a:ext cx="2558362" cy="1072094"/>
      </dsp:txXfrm>
    </dsp:sp>
    <dsp:sp modelId="{72C4C7D6-176D-C54F-9610-C43854E11141}">
      <dsp:nvSpPr>
        <dsp:cNvPr id="0" name=""/>
        <dsp:cNvSpPr/>
      </dsp:nvSpPr>
      <dsp:spPr>
        <a:xfrm>
          <a:off x="799355" y="864098"/>
          <a:ext cx="2862709" cy="1188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ПГСС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„Никола Пушкаров“</a:t>
          </a:r>
          <a:endParaRPr lang="en-US" sz="2000" kern="1200" dirty="0"/>
        </a:p>
      </dsp:txBody>
      <dsp:txXfrm>
        <a:off x="857353" y="922096"/>
        <a:ext cx="2746713" cy="1072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5E536-D519-4746-8457-E5A1A1377E0A}">
      <dsp:nvSpPr>
        <dsp:cNvPr id="0" name=""/>
        <dsp:cNvSpPr/>
      </dsp:nvSpPr>
      <dsp:spPr>
        <a:xfrm>
          <a:off x="0" y="176764"/>
          <a:ext cx="1851589" cy="222190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/>
            <a:t>17</a:t>
          </a:r>
        </a:p>
      </dsp:txBody>
      <dsp:txXfrm rot="16200000">
        <a:off x="-725823" y="902587"/>
        <a:ext cx="1821964" cy="370317"/>
      </dsp:txXfrm>
    </dsp:sp>
    <dsp:sp modelId="{12053D05-3D37-456B-A69F-4DA8D88E95C4}">
      <dsp:nvSpPr>
        <dsp:cNvPr id="0" name=""/>
        <dsp:cNvSpPr/>
      </dsp:nvSpPr>
      <dsp:spPr>
        <a:xfrm>
          <a:off x="370317" y="176764"/>
          <a:ext cx="1379434" cy="22219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Самостоятелна форма</a:t>
          </a:r>
        </a:p>
      </dsp:txBody>
      <dsp:txXfrm>
        <a:off x="370317" y="176764"/>
        <a:ext cx="1379434" cy="2221907"/>
      </dsp:txXfrm>
    </dsp:sp>
    <dsp:sp modelId="{E836CA80-3DDB-46DC-A996-5E1BA5B1E483}">
      <dsp:nvSpPr>
        <dsp:cNvPr id="0" name=""/>
        <dsp:cNvSpPr/>
      </dsp:nvSpPr>
      <dsp:spPr>
        <a:xfrm>
          <a:off x="1918593" y="167188"/>
          <a:ext cx="2667196" cy="2221907"/>
        </a:xfrm>
        <a:prstGeom prst="roundRect">
          <a:avLst>
            <a:gd name="adj" fmla="val 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/>
            <a:t>80</a:t>
          </a:r>
        </a:p>
      </dsp:txBody>
      <dsp:txXfrm rot="16200000">
        <a:off x="1274331" y="811450"/>
        <a:ext cx="1821964" cy="533439"/>
      </dsp:txXfrm>
    </dsp:sp>
    <dsp:sp modelId="{B914F92F-9BB4-4241-81F6-40FDC2EE8DA9}">
      <dsp:nvSpPr>
        <dsp:cNvPr id="0" name=""/>
        <dsp:cNvSpPr/>
      </dsp:nvSpPr>
      <dsp:spPr>
        <a:xfrm rot="5400000">
          <a:off x="1764507" y="1934004"/>
          <a:ext cx="326689" cy="2777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E74DB-2AC4-4671-8227-648CE9FBB4C6}">
      <dsp:nvSpPr>
        <dsp:cNvPr id="0" name=""/>
        <dsp:cNvSpPr/>
      </dsp:nvSpPr>
      <dsp:spPr>
        <a:xfrm>
          <a:off x="2392901" y="167188"/>
          <a:ext cx="1987061" cy="22219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/>
            <a:t>Задочна </a:t>
          </a:r>
          <a:r>
            <a:rPr lang="bg-BG" sz="1600" kern="1200" dirty="0" err="1"/>
            <a:t>фомра</a:t>
          </a:r>
          <a:r>
            <a:rPr lang="bg-BG" sz="1600" kern="1200" dirty="0"/>
            <a:t> – до 2020 г.</a:t>
          </a:r>
        </a:p>
      </dsp:txBody>
      <dsp:txXfrm>
        <a:off x="2392901" y="167188"/>
        <a:ext cx="1987061" cy="2221907"/>
      </dsp:txXfrm>
    </dsp:sp>
    <dsp:sp modelId="{55F97CB3-B4A9-441F-80F3-87342DBEC83A}">
      <dsp:nvSpPr>
        <dsp:cNvPr id="0" name=""/>
        <dsp:cNvSpPr/>
      </dsp:nvSpPr>
      <dsp:spPr>
        <a:xfrm>
          <a:off x="4650595" y="167188"/>
          <a:ext cx="1851589" cy="2221907"/>
        </a:xfrm>
        <a:prstGeom prst="roundRect">
          <a:avLst>
            <a:gd name="adj" fmla="val 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/>
            <a:t>130</a:t>
          </a:r>
        </a:p>
      </dsp:txBody>
      <dsp:txXfrm rot="16200000">
        <a:off x="3924772" y="893011"/>
        <a:ext cx="1821964" cy="370317"/>
      </dsp:txXfrm>
    </dsp:sp>
    <dsp:sp modelId="{7D5860BC-3E44-41E0-A701-4EA86040EDE7}">
      <dsp:nvSpPr>
        <dsp:cNvPr id="0" name=""/>
        <dsp:cNvSpPr/>
      </dsp:nvSpPr>
      <dsp:spPr>
        <a:xfrm rot="5400000">
          <a:off x="4496509" y="1934004"/>
          <a:ext cx="326689" cy="2777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F573-67A8-4211-BF58-1844D2AF7A59}">
      <dsp:nvSpPr>
        <dsp:cNvPr id="0" name=""/>
        <dsp:cNvSpPr/>
      </dsp:nvSpPr>
      <dsp:spPr>
        <a:xfrm>
          <a:off x="5020913" y="167188"/>
          <a:ext cx="1379434" cy="22219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Категории  </a:t>
          </a:r>
          <a:r>
            <a:rPr lang="bg-BG" sz="2000" kern="1200" dirty="0" err="1"/>
            <a:t>Ткт</a:t>
          </a:r>
          <a:r>
            <a:rPr lang="bg-BG" sz="2000" kern="1200" dirty="0"/>
            <a:t>, </a:t>
          </a:r>
          <a:r>
            <a:rPr lang="bg-BG" sz="2000" kern="1200" dirty="0" err="1"/>
            <a:t>Твк</a:t>
          </a:r>
          <a:r>
            <a:rPr lang="bg-BG" sz="2000" kern="1200" dirty="0"/>
            <a:t> и </a:t>
          </a:r>
          <a:r>
            <a:rPr lang="bg-BG" sz="2000" kern="1200" dirty="0" err="1"/>
            <a:t>Твк</a:t>
          </a:r>
          <a:r>
            <a:rPr lang="bg-BG" sz="2000" kern="1200" dirty="0"/>
            <a:t>-З</a:t>
          </a:r>
        </a:p>
      </dsp:txBody>
      <dsp:txXfrm>
        <a:off x="5020913" y="167188"/>
        <a:ext cx="1379434" cy="2221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5E536-D519-4746-8457-E5A1A1377E0A}">
      <dsp:nvSpPr>
        <dsp:cNvPr id="0" name=""/>
        <dsp:cNvSpPr/>
      </dsp:nvSpPr>
      <dsp:spPr>
        <a:xfrm>
          <a:off x="0" y="0"/>
          <a:ext cx="3165228" cy="2556284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dirty="0"/>
            <a:t>16</a:t>
          </a:r>
        </a:p>
      </dsp:txBody>
      <dsp:txXfrm rot="16200000">
        <a:off x="-731553" y="731553"/>
        <a:ext cx="2096152" cy="633045"/>
      </dsp:txXfrm>
    </dsp:sp>
    <dsp:sp modelId="{12053D05-3D37-456B-A69F-4DA8D88E95C4}">
      <dsp:nvSpPr>
        <dsp:cNvPr id="0" name=""/>
        <dsp:cNvSpPr/>
      </dsp:nvSpPr>
      <dsp:spPr>
        <a:xfrm>
          <a:off x="637278" y="0"/>
          <a:ext cx="2358095" cy="25562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Самостоятелна форма, спец.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- </a:t>
          </a:r>
          <a:r>
            <a:rPr lang="bg-BG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Трайни насаждения;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/>
            <a:t>- </a:t>
          </a:r>
          <a:r>
            <a:rPr lang="bg-BG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земеделец;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земеделско стопанство;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bg-BG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рас</a:t>
          </a:r>
          <a:r>
            <a:rPr lang="bg-BG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защита и агрохимия.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000" kern="1200" dirty="0"/>
        </a:p>
      </dsp:txBody>
      <dsp:txXfrm>
        <a:off x="637278" y="0"/>
        <a:ext cx="2358095" cy="2556284"/>
      </dsp:txXfrm>
    </dsp:sp>
    <dsp:sp modelId="{55F97CB3-B4A9-441F-80F3-87342DBEC83A}">
      <dsp:nvSpPr>
        <dsp:cNvPr id="0" name=""/>
        <dsp:cNvSpPr/>
      </dsp:nvSpPr>
      <dsp:spPr>
        <a:xfrm>
          <a:off x="3279415" y="0"/>
          <a:ext cx="3223608" cy="2556284"/>
        </a:xfrm>
        <a:prstGeom prst="roundRect">
          <a:avLst>
            <a:gd name="adj" fmla="val 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dirty="0"/>
            <a:t>53</a:t>
          </a:r>
        </a:p>
      </dsp:txBody>
      <dsp:txXfrm rot="16200000">
        <a:off x="2553699" y="725715"/>
        <a:ext cx="2096152" cy="644721"/>
      </dsp:txXfrm>
    </dsp:sp>
    <dsp:sp modelId="{B914F92F-9BB4-4241-81F6-40FDC2EE8DA9}">
      <dsp:nvSpPr>
        <dsp:cNvPr id="0" name=""/>
        <dsp:cNvSpPr/>
      </dsp:nvSpPr>
      <dsp:spPr>
        <a:xfrm rot="5400000">
          <a:off x="3107595" y="1950838"/>
          <a:ext cx="375875" cy="4835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F573-67A8-4211-BF58-1844D2AF7A59}">
      <dsp:nvSpPr>
        <dsp:cNvPr id="0" name=""/>
        <dsp:cNvSpPr/>
      </dsp:nvSpPr>
      <dsp:spPr>
        <a:xfrm>
          <a:off x="3924137" y="0"/>
          <a:ext cx="2401588" cy="25562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dirty="0"/>
            <a:t>Категории  </a:t>
          </a:r>
          <a:r>
            <a:rPr lang="bg-BG" sz="3600" kern="1200" dirty="0" err="1"/>
            <a:t>Ткт</a:t>
          </a:r>
          <a:r>
            <a:rPr lang="bg-BG" sz="3600" kern="1200" dirty="0"/>
            <a:t>, </a:t>
          </a:r>
          <a:r>
            <a:rPr lang="bg-BG" sz="3600" kern="1200" dirty="0" err="1"/>
            <a:t>Твк</a:t>
          </a:r>
          <a:r>
            <a:rPr lang="bg-BG" sz="3600" kern="1200" dirty="0"/>
            <a:t> и </a:t>
          </a:r>
          <a:r>
            <a:rPr lang="bg-BG" sz="3600" kern="1200" dirty="0" err="1"/>
            <a:t>Твк</a:t>
          </a:r>
          <a:r>
            <a:rPr lang="bg-BG" sz="3600" kern="1200" dirty="0"/>
            <a:t>-З</a:t>
          </a:r>
        </a:p>
      </dsp:txBody>
      <dsp:txXfrm>
        <a:off x="3924137" y="0"/>
        <a:ext cx="2401588" cy="2556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DCB94-0C3A-4A1C-BB41-74EC17764CFA}">
      <dsp:nvSpPr>
        <dsp:cNvPr id="0" name=""/>
        <dsp:cNvSpPr/>
      </dsp:nvSpPr>
      <dsp:spPr>
        <a:xfrm>
          <a:off x="72011" y="-576073"/>
          <a:ext cx="1731568" cy="58804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ПГЕС                  гр. Търговище </a:t>
          </a:r>
        </a:p>
      </dsp:txBody>
      <dsp:txXfrm>
        <a:off x="72011" y="-576073"/>
        <a:ext cx="1731568" cy="2144381"/>
      </dsp:txXfrm>
    </dsp:sp>
    <dsp:sp modelId="{357E6D36-C2D1-43F4-993C-D91157739550}">
      <dsp:nvSpPr>
        <dsp:cNvPr id="0" name=""/>
        <dsp:cNvSpPr/>
      </dsp:nvSpPr>
      <dsp:spPr>
        <a:xfrm>
          <a:off x="0" y="648088"/>
          <a:ext cx="1836942" cy="474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2019 –  2022 г.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Електроенергетика</a:t>
          </a: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2;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Конструиране, моделиране и технология на облекло от текстил – 4;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bg-BG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ЗФО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Конструиране, моделиране и технология на облекло от текстил – 28 с дипломи и 13 с СПК;</a:t>
          </a:r>
        </a:p>
      </dsp:txBody>
      <dsp:txXfrm>
        <a:off x="53802" y="701890"/>
        <a:ext cx="1729338" cy="4639044"/>
      </dsp:txXfrm>
    </dsp:sp>
    <dsp:sp modelId="{EE59A87D-E192-4130-AB1C-F9716B603D79}">
      <dsp:nvSpPr>
        <dsp:cNvPr id="0" name=""/>
        <dsp:cNvSpPr/>
      </dsp:nvSpPr>
      <dsp:spPr>
        <a:xfrm rot="21517107">
          <a:off x="1960739" y="337044"/>
          <a:ext cx="333377" cy="260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400" kern="1200"/>
        </a:p>
      </dsp:txBody>
      <dsp:txXfrm>
        <a:off x="1960750" y="390140"/>
        <a:ext cx="255148" cy="156458"/>
      </dsp:txXfrm>
    </dsp:sp>
    <dsp:sp modelId="{8B35B6E5-72B4-4699-A1F0-B60CBE1878AB}">
      <dsp:nvSpPr>
        <dsp:cNvPr id="0" name=""/>
        <dsp:cNvSpPr/>
      </dsp:nvSpPr>
      <dsp:spPr>
        <a:xfrm>
          <a:off x="2432411" y="-576072"/>
          <a:ext cx="1600036" cy="6035378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ПГТХВТ „Алеко </a:t>
          </a:r>
          <a:r>
            <a:rPr lang="bg-BG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Констанстинов</a:t>
          </a:r>
          <a:r>
            <a:rPr lang="bg-BG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           гр. Търговище</a:t>
          </a:r>
        </a:p>
      </dsp:txBody>
      <dsp:txXfrm>
        <a:off x="2432411" y="-576072"/>
        <a:ext cx="1600036" cy="2033698"/>
      </dsp:txXfrm>
    </dsp:sp>
    <dsp:sp modelId="{6A65D27E-E1A9-4365-AB7E-CC944F936CEF}">
      <dsp:nvSpPr>
        <dsp:cNvPr id="0" name=""/>
        <dsp:cNvSpPr/>
      </dsp:nvSpPr>
      <dsp:spPr>
        <a:xfrm>
          <a:off x="2376259" y="648083"/>
          <a:ext cx="1674357" cy="4818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2019 –  2022 г.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Хотелиерство-13 бр.</a:t>
          </a:r>
        </a:p>
      </dsp:txBody>
      <dsp:txXfrm>
        <a:off x="2425299" y="697123"/>
        <a:ext cx="1576277" cy="4720265"/>
      </dsp:txXfrm>
    </dsp:sp>
    <dsp:sp modelId="{E4659281-964C-4535-9FAA-38DD5D27D8E2}">
      <dsp:nvSpPr>
        <dsp:cNvPr id="0" name=""/>
        <dsp:cNvSpPr/>
      </dsp:nvSpPr>
      <dsp:spPr>
        <a:xfrm rot="21437605">
          <a:off x="4194273" y="256796"/>
          <a:ext cx="343860" cy="260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400" kern="1200"/>
        </a:p>
      </dsp:txBody>
      <dsp:txXfrm>
        <a:off x="4194317" y="310796"/>
        <a:ext cx="265631" cy="156458"/>
      </dsp:txXfrm>
    </dsp:sp>
    <dsp:sp modelId="{45621135-CD1E-47F2-8C6F-533EC0D2519A}">
      <dsp:nvSpPr>
        <dsp:cNvPr id="0" name=""/>
        <dsp:cNvSpPr/>
      </dsp:nvSpPr>
      <dsp:spPr>
        <a:xfrm>
          <a:off x="4680517" y="-576064"/>
          <a:ext cx="1608245" cy="5375805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ПГИИ „Джон Атанасов“           гр. Търговище</a:t>
          </a:r>
          <a:endParaRPr lang="bg-BG" sz="1400" kern="1200" dirty="0"/>
        </a:p>
      </dsp:txBody>
      <dsp:txXfrm>
        <a:off x="4680517" y="-576064"/>
        <a:ext cx="1608245" cy="1820740"/>
      </dsp:txXfrm>
    </dsp:sp>
    <dsp:sp modelId="{F4145A7A-E02F-4AB4-96CB-62412D968261}">
      <dsp:nvSpPr>
        <dsp:cNvPr id="0" name=""/>
        <dsp:cNvSpPr/>
      </dsp:nvSpPr>
      <dsp:spPr>
        <a:xfrm>
          <a:off x="4752526" y="648053"/>
          <a:ext cx="1684610" cy="4891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2019 –  2022 </a:t>
          </a:r>
          <a:r>
            <a:rPr lang="bg-BG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г.</a:t>
          </a:r>
          <a:endParaRPr lang="bg-BG" sz="105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bg-BG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Икономис-информатик-1 бр.</a:t>
          </a:r>
        </a:p>
      </dsp:txBody>
      <dsp:txXfrm>
        <a:off x="4801867" y="697394"/>
        <a:ext cx="1585928" cy="4792420"/>
      </dsp:txXfrm>
    </dsp:sp>
    <dsp:sp modelId="{D9D90988-5929-492C-9900-28ED4AC32190}">
      <dsp:nvSpPr>
        <dsp:cNvPr id="0" name=""/>
        <dsp:cNvSpPr/>
      </dsp:nvSpPr>
      <dsp:spPr>
        <a:xfrm rot="21475770">
          <a:off x="6475622" y="160926"/>
          <a:ext cx="396674" cy="260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400" kern="1200"/>
        </a:p>
      </dsp:txBody>
      <dsp:txXfrm>
        <a:off x="6475648" y="214492"/>
        <a:ext cx="318445" cy="156458"/>
      </dsp:txXfrm>
    </dsp:sp>
    <dsp:sp modelId="{ECB8CFB5-A97D-4BE7-BE33-C6F0178E0DEA}">
      <dsp:nvSpPr>
        <dsp:cNvPr id="0" name=""/>
        <dsp:cNvSpPr/>
      </dsp:nvSpPr>
      <dsp:spPr>
        <a:xfrm>
          <a:off x="7036717" y="-576071"/>
          <a:ext cx="1476578" cy="532266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ПГТЛП       гр. Попово</a:t>
          </a:r>
        </a:p>
      </dsp:txBody>
      <dsp:txXfrm>
        <a:off x="7036717" y="-576071"/>
        <a:ext cx="1476578" cy="1655149"/>
      </dsp:txXfrm>
    </dsp:sp>
    <dsp:sp modelId="{4D7EE567-F11C-4712-A274-306928993EE9}">
      <dsp:nvSpPr>
        <dsp:cNvPr id="0" name=""/>
        <dsp:cNvSpPr/>
      </dsp:nvSpPr>
      <dsp:spPr>
        <a:xfrm>
          <a:off x="6996331" y="684076"/>
          <a:ext cx="1932660" cy="4818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2019 –  2022 г.</a:t>
          </a:r>
          <a:endParaRPr lang="bg-BG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 -5 бр.‘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ЗДО – 33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Дипломирани и придобили СПК - 38</a:t>
          </a:r>
        </a:p>
      </dsp:txBody>
      <dsp:txXfrm>
        <a:off x="7052937" y="740682"/>
        <a:ext cx="1819448" cy="47051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C8CE0-A9FD-4FE9-BF23-73860762E1B6}">
      <dsp:nvSpPr>
        <dsp:cNvPr id="0" name=""/>
        <dsp:cNvSpPr/>
      </dsp:nvSpPr>
      <dsp:spPr>
        <a:xfrm>
          <a:off x="0" y="0"/>
          <a:ext cx="11438251" cy="1737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3600" kern="1200" dirty="0">
            <a:solidFill>
              <a:schemeClr val="accent1">
                <a:lumMod val="50000"/>
              </a:schemeClr>
            </a:solidFill>
            <a:latin typeface="Corbel" panose="020B0503020204020204" pitchFamily="34" charset="0"/>
          </a:endParaRPr>
        </a:p>
      </dsp:txBody>
      <dsp:txXfrm>
        <a:off x="2461439" y="0"/>
        <a:ext cx="8976811" cy="1737897"/>
      </dsp:txXfrm>
    </dsp:sp>
    <dsp:sp modelId="{27084A2B-C244-47A8-88A2-8BF11ECEEBD7}">
      <dsp:nvSpPr>
        <dsp:cNvPr id="0" name=""/>
        <dsp:cNvSpPr/>
      </dsp:nvSpPr>
      <dsp:spPr>
        <a:xfrm>
          <a:off x="102060" y="59721"/>
          <a:ext cx="2408552" cy="15665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03B32-4D42-4C47-B1CD-7577A2E34835}">
      <dsp:nvSpPr>
        <dsp:cNvPr id="0" name=""/>
        <dsp:cNvSpPr/>
      </dsp:nvSpPr>
      <dsp:spPr>
        <a:xfrm>
          <a:off x="0" y="1911687"/>
          <a:ext cx="11438251" cy="1737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3600" b="0" kern="1200" dirty="0">
            <a:solidFill>
              <a:schemeClr val="accent1">
                <a:lumMod val="50000"/>
              </a:schemeClr>
            </a:solidFill>
            <a:latin typeface="Corbel" panose="020B0503020204020204" pitchFamily="34" charset="0"/>
          </a:endParaRPr>
        </a:p>
      </dsp:txBody>
      <dsp:txXfrm>
        <a:off x="2461439" y="1911687"/>
        <a:ext cx="8976811" cy="1737897"/>
      </dsp:txXfrm>
    </dsp:sp>
    <dsp:sp modelId="{F36A9C27-0E0B-46D7-BB9C-84BE2A22C0CB}">
      <dsp:nvSpPr>
        <dsp:cNvPr id="0" name=""/>
        <dsp:cNvSpPr/>
      </dsp:nvSpPr>
      <dsp:spPr>
        <a:xfrm>
          <a:off x="173789" y="2085477"/>
          <a:ext cx="2287650" cy="13903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A0DEA-8C92-4B85-A728-1A8D8E9921FB}">
      <dsp:nvSpPr>
        <dsp:cNvPr id="0" name=""/>
        <dsp:cNvSpPr/>
      </dsp:nvSpPr>
      <dsp:spPr>
        <a:xfrm>
          <a:off x="0" y="3823374"/>
          <a:ext cx="11438251" cy="1737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3600" b="0" kern="1200" dirty="0">
            <a:solidFill>
              <a:schemeClr val="accent1">
                <a:lumMod val="50000"/>
              </a:schemeClr>
            </a:solidFill>
            <a:latin typeface="Corbel" panose="020B0503020204020204" pitchFamily="34" charset="0"/>
          </a:endParaRPr>
        </a:p>
      </dsp:txBody>
      <dsp:txXfrm>
        <a:off x="2461439" y="3823374"/>
        <a:ext cx="8976811" cy="1737897"/>
      </dsp:txXfrm>
    </dsp:sp>
    <dsp:sp modelId="{DA20B319-0CDC-45AE-B754-DBF047625CA1}">
      <dsp:nvSpPr>
        <dsp:cNvPr id="0" name=""/>
        <dsp:cNvSpPr/>
      </dsp:nvSpPr>
      <dsp:spPr>
        <a:xfrm>
          <a:off x="147779" y="3949851"/>
          <a:ext cx="2287650" cy="13903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83A33D-DD7D-4CE6-87E3-9AE70A6C4F1D}" type="datetime1">
              <a:rPr lang="bg-BG" smtClean="0">
                <a:solidFill>
                  <a:schemeClr val="tx2"/>
                </a:solidFill>
              </a:rPr>
              <a:t>17.10.2022 г.</a:t>
            </a:fld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bg-BG" smtClean="0">
                <a:solidFill>
                  <a:schemeClr val="tx2"/>
                </a:solidFill>
              </a:rPr>
              <a:t>‹#›</a:t>
            </a:fld>
            <a:endParaRPr lang="bg-B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0ADD89D-457A-4E69-9D10-2FCFB11A41AA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274320">
            <a:normAutofit/>
          </a:bodyPr>
          <a:lstStyle/>
          <a:p>
            <a:pPr defTabSz="803275"/>
            <a:endParaRPr lang="en-US" sz="1200" baseline="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19804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bg-BG" smtClean="0"/>
              <a:pPr rtl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219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noProof="0" smtClean="0"/>
              <a:pPr rtl="0"/>
              <a:t>3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43615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noProof="0" smtClean="0"/>
              <a:pPr rtl="0"/>
              <a:t>4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47864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noProof="0" smtClean="0"/>
              <a:pPr rtl="0"/>
              <a:t>5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0830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noProof="0" smtClean="0"/>
              <a:pPr rtl="0"/>
              <a:t>7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16906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noProof="0" smtClean="0"/>
              <a:pPr rtl="0"/>
              <a:t>8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10483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noProof="0" smtClean="0"/>
              <a:pPr rtl="0"/>
              <a:t>10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23558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274320">
            <a:normAutofit/>
          </a:bodyPr>
          <a:lstStyle/>
          <a:p>
            <a:pPr defTabSz="803275"/>
            <a:endParaRPr lang="en-US" sz="1200" baseline="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10649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авоъгъл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 noProof="0" dirty="0"/>
            </a:p>
          </p:txBody>
        </p:sp>
        <p:grpSp>
          <p:nvGrpSpPr>
            <p:cNvPr id="12" name="Гру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Картина 8" descr="Натрупани на куп книги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авоъгъл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bg-BG" noProof="0" dirty="0"/>
              </a:p>
            </p:txBody>
          </p:sp>
        </p:grpSp>
      </p:grp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 noProof="0"/>
              <a:t>Щракнете за редакция стил подзагл. обр.</a:t>
            </a:r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1D9B28-E976-48EC-AE13-297A96297A1F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7" name="Контейнер за долен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11" name="Контейнер за номер на слайд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07B349-1721-428D-9FE8-4E518ABD9A24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lnSpc>
                <a:spcPct val="80000"/>
              </a:lnSpc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BDD5D-BA24-4B1E-88A8-562E250E5625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 useBgFill="1">
        <p:nvSpPr>
          <p:cNvPr id="5" name="Rounded Rectangle 4"/>
          <p:cNvSpPr/>
          <p:nvPr/>
        </p:nvSpPr>
        <p:spPr>
          <a:xfrm>
            <a:off x="87061" y="69756"/>
            <a:ext cx="12014700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 flipV="1">
            <a:off x="93110" y="2376489"/>
            <a:ext cx="12015304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93110" y="2341564"/>
            <a:ext cx="12015304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90994" y="2468564"/>
            <a:ext cx="1201741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952501"/>
            <a:ext cx="10360501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547938"/>
            <a:ext cx="10360501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B7C5-5AEB-4599-B826-BC74B53D0D77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522" y="6172200"/>
            <a:ext cx="533261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683" y="6208713"/>
            <a:ext cx="60944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AD734-FE82-4177-AC78-5440C28DB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9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723812-F3CF-4217-BACC-6843E8E95373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ка на раздел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авоъгъл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 noProof="0" dirty="0"/>
            </a:p>
          </p:txBody>
        </p:sp>
        <p:pic>
          <p:nvPicPr>
            <p:cNvPr id="10" name="Картина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авоъгъл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Картина 4" descr="Натрупани на куп кни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лавие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8" name="Подзаглавие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 noProof="0"/>
              <a:t>Щракнете за редакция стил подзагл. обр.</a:t>
            </a:r>
            <a:endParaRPr lang="bg-BG" noProof="0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7B62A1-32BC-4D1B-9F0F-01316A09F080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  <a:p>
            <a:pPr lvl="8" rtl="0"/>
            <a:endParaRPr lang="bg-BG" noProof="0" dirty="0"/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6AA09C-9634-4124-9353-C1AC7A3E99C3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spc="-30" baseline="0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spc="-30" baseline="0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D89D61-B6A0-46EC-A002-C2E7A97E4AC5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73A6DD-E423-4741-A7A1-54E68BEBC589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7EE6C-DD8C-4244-AF9C-383690DDF851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6D5D04-4651-49F4-8D78-5A010A6A3539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91DE3D-BFF7-49B0-BED0-465573BE07DB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авоъгъл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 noProof="0" dirty="0"/>
            </a:p>
          </p:txBody>
        </p:sp>
        <p:sp>
          <p:nvSpPr>
            <p:cNvPr id="8" name="Правоъгъл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bg-BG" noProof="0" dirty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6F611E3A-F6C8-4829-A22D-84DDBBC648D8}" type="datetime1">
              <a:rPr lang="bg-BG" noProof="0" smtClean="0"/>
              <a:t>17.10.2022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2.png"/><Relationship Id="rId5" Type="http://schemas.openxmlformats.org/officeDocument/2006/relationships/diagramData" Target="../diagrams/data3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2.png"/><Relationship Id="rId5" Type="http://schemas.openxmlformats.org/officeDocument/2006/relationships/diagramData" Target="../diagrams/data4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дготвя се план за интегрирано развитие на община Търговище за периода  2021-2027 г. - Тру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24" y="-1971600"/>
            <a:ext cx="12450416" cy="93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6"/>
          <p:cNvGrpSpPr/>
          <p:nvPr/>
        </p:nvGrpSpPr>
        <p:grpSpPr>
          <a:xfrm>
            <a:off x="0" y="-106342"/>
            <a:ext cx="12323838" cy="7135742"/>
            <a:chOff x="0" y="105157"/>
            <a:chExt cx="9144000" cy="6878946"/>
          </a:xfrm>
        </p:grpSpPr>
        <p:sp>
          <p:nvSpPr>
            <p:cNvPr id="6" name="Rectangle 5"/>
            <p:cNvSpPr/>
            <p:nvPr/>
          </p:nvSpPr>
          <p:spPr>
            <a:xfrm>
              <a:off x="0" y="105157"/>
              <a:ext cx="9144000" cy="229514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688959"/>
              <a:ext cx="9144000" cy="22951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391157"/>
              <a:ext cx="967563" cy="23317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76438" y="2391157"/>
              <a:ext cx="967562" cy="23317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14400" y="2400301"/>
              <a:ext cx="7315200" cy="2286000"/>
            </a:xfrm>
            <a:prstGeom prst="roundRect">
              <a:avLst>
                <a:gd name="adj" fmla="val 11933"/>
              </a:avLst>
            </a:prstGeom>
            <a:noFill/>
            <a:ln w="127000">
              <a:solidFill>
                <a:srgbClr val="FFFFFF"/>
              </a:solidFill>
            </a:ln>
            <a:scene3d>
              <a:camera prst="orthographicFront"/>
              <a:lightRig rig="freezing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73093" y="1039980"/>
            <a:ext cx="10081120" cy="584775"/>
          </a:xfrm>
          <a:prstGeom prst="rect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Учене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през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целия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живот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4332" y="5963177"/>
            <a:ext cx="6963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РУО –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Търговище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, 18-19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октомври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2022</a:t>
            </a:r>
            <a:endParaRPr lang="bg-BG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92" y="912778"/>
            <a:ext cx="797866" cy="711977"/>
          </a:xfrm>
          <a:prstGeom prst="rect">
            <a:avLst/>
          </a:prstGeom>
        </p:spPr>
      </p:pic>
      <p:pic>
        <p:nvPicPr>
          <p:cNvPr id="16" name="Picture 5" descr="C:\Users\pc\Downloads\eu_flag_llp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391" y="-5498"/>
            <a:ext cx="2947827" cy="135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9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620688"/>
            <a:ext cx="9296476" cy="1296144"/>
          </a:xfrm>
        </p:spPr>
        <p:txBody>
          <a:bodyPr>
            <a:normAutofit/>
          </a:bodyPr>
          <a:lstStyle/>
          <a:p>
            <a:r>
              <a:rPr lang="bg-BG" sz="2399" b="1" dirty="0">
                <a:solidFill>
                  <a:schemeClr val="accent1">
                    <a:lumMod val="50000"/>
                  </a:schemeClr>
                </a:solidFill>
              </a:rPr>
              <a:t>			4. ЦПО</a:t>
            </a:r>
            <a:br>
              <a:rPr lang="en-US" sz="2399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sz="2399" b="1" dirty="0">
                <a:solidFill>
                  <a:schemeClr val="accent1">
                    <a:lumMod val="50000"/>
                  </a:schemeClr>
                </a:solidFill>
              </a:rPr>
              <a:t>ТЕРИТОРИАЛНА ОРГАНИЗАЦИЯ НА НАУЧНО-ТЕХНИЧЕСКИТЕ СЪЮЗИ – ТЪРГОВИЩЕ /</a:t>
            </a:r>
            <a:r>
              <a:rPr lang="ru-RU" sz="2399" b="1" dirty="0">
                <a:solidFill>
                  <a:schemeClr val="accent1">
                    <a:lumMod val="50000"/>
                  </a:schemeClr>
                </a:solidFill>
              </a:rPr>
              <a:t>ТO на НТС - гр. </a:t>
            </a:r>
            <a:r>
              <a:rPr lang="ru-RU" sz="2399" b="1" dirty="0" err="1">
                <a:solidFill>
                  <a:schemeClr val="accent1">
                    <a:lumMod val="50000"/>
                  </a:schemeClr>
                </a:solidFill>
              </a:rPr>
              <a:t>Търговище</a:t>
            </a:r>
            <a:r>
              <a:rPr lang="ru-RU" sz="2399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endParaRPr lang="bg-BG" sz="2399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5" descr="C:\Users\pc\Downloads\eu_flag_llp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-61217"/>
            <a:ext cx="2342796" cy="107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-1"/>
            <a:ext cx="936104" cy="836063"/>
          </a:xfrm>
          <a:prstGeom prst="rect">
            <a:avLst/>
          </a:prstGeom>
        </p:spPr>
      </p:pic>
      <p:graphicFrame>
        <p:nvGraphicFramePr>
          <p:cNvPr id="15" name="Контейнер за съдържани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729741"/>
              </p:ext>
            </p:extLst>
          </p:nvPr>
        </p:nvGraphicFramePr>
        <p:xfrm>
          <a:off x="1125860" y="2348880"/>
          <a:ext cx="9740350" cy="43709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737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184">
                <a:tc>
                  <a:txBody>
                    <a:bodyPr/>
                    <a:lstStyle/>
                    <a:p>
                      <a:pPr marR="437515" indent="457200" algn="just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Направления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Брой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Брой</a:t>
                      </a:r>
                    </a:p>
                    <a:p>
                      <a:pPr marL="0" indent="85725" algn="ct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85725" algn="ct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Брой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3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Професионално обучение по лицензирани професии и специалности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bg-BG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bg-BG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96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bg-BG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Текстообработване</a:t>
                      </a:r>
                      <a:endParaRPr lang="bg-BG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96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Заваряване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96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Електрически инсталации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96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Експлоатация на парни и </a:t>
                      </a:r>
                      <a:r>
                        <a:rPr lang="bg-BG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водогрейни</a:t>
                      </a: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съоръжения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96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bg-BG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Пътно-строителна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техника</a:t>
                      </a:r>
                      <a:endParaRPr lang="bg-BG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96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bg-BG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Подемно-транспорта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техника с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</a:t>
                      </a:r>
                      <a:r>
                        <a:rPr lang="bg-BG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ектро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задвижване</a:t>
                      </a:r>
                      <a:endParaRPr lang="bg-BG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231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Подемно-транспорта техника монтирана на пътни транспортни средства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96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Пчеларство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79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Общо: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369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2089" marR="62089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62089" marR="6208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6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1050F5E-58DC-4CF8-A024-EFC715FC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764704"/>
            <a:ext cx="9505056" cy="22287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ru-RU" sz="4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Спреш</a:t>
            </a:r>
            <a:r>
              <a:rPr lang="ru-RU" sz="4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ли да </a:t>
            </a:r>
            <a:r>
              <a:rPr lang="ru-RU" sz="44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учиш</a:t>
            </a:r>
            <a:r>
              <a:rPr lang="ru-RU" sz="4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започваш</a:t>
            </a:r>
            <a:r>
              <a:rPr lang="ru-RU" sz="4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да </a:t>
            </a:r>
            <a:r>
              <a:rPr lang="ru-RU" sz="44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умираш</a:t>
            </a:r>
            <a:r>
              <a:rPr lang="ru-RU" sz="4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ru-RU" sz="4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Алберт </a:t>
            </a:r>
            <a:r>
              <a:rPr lang="ru-RU" sz="44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Айнщайн</a:t>
            </a:r>
            <a:endParaRPr lang="en-US" sz="4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bg-BG" sz="1800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AE86B39-86B8-418A-AF1F-27049BAEC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3212976"/>
            <a:ext cx="5400600" cy="2975662"/>
          </a:xfrm>
          <a:prstGeom prst="rect">
            <a:avLst/>
          </a:prstGeom>
        </p:spPr>
      </p:pic>
      <p:pic>
        <p:nvPicPr>
          <p:cNvPr id="5" name="Picture 5" descr="C:\Users\pc\Downloads\eu_flag_llp_en.png">
            <a:extLst>
              <a:ext uri="{FF2B5EF4-FFF2-40B4-BE49-F238E27FC236}">
                <a16:creationId xmlns:a16="http://schemas.microsoft.com/office/drawing/2014/main" id="{C35461CC-FCB4-45A5-B554-8328A215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64" y="-14932"/>
            <a:ext cx="2342796" cy="107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0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игуряват допълнително обучение за изоставащите ученици - България -  DarikNews.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311"/>
            <a:ext cx="12138254" cy="80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6"/>
          <p:cNvGrpSpPr/>
          <p:nvPr/>
        </p:nvGrpSpPr>
        <p:grpSpPr>
          <a:xfrm>
            <a:off x="0" y="-106342"/>
            <a:ext cx="12323838" cy="7135742"/>
            <a:chOff x="0" y="105157"/>
            <a:chExt cx="9144000" cy="6878946"/>
          </a:xfrm>
        </p:grpSpPr>
        <p:sp>
          <p:nvSpPr>
            <p:cNvPr id="6" name="Rectangle 5"/>
            <p:cNvSpPr/>
            <p:nvPr/>
          </p:nvSpPr>
          <p:spPr>
            <a:xfrm>
              <a:off x="0" y="105157"/>
              <a:ext cx="9144000" cy="229514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688959"/>
              <a:ext cx="9144000" cy="22951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391157"/>
              <a:ext cx="967563" cy="23317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76438" y="2391157"/>
              <a:ext cx="967562" cy="23317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14400" y="2389196"/>
              <a:ext cx="7315200" cy="2286000"/>
            </a:xfrm>
            <a:prstGeom prst="roundRect">
              <a:avLst>
                <a:gd name="adj" fmla="val 11933"/>
              </a:avLst>
            </a:prstGeom>
            <a:noFill/>
            <a:ln w="127000">
              <a:solidFill>
                <a:srgbClr val="FFFFFF"/>
              </a:solidFill>
            </a:ln>
            <a:scene3d>
              <a:camera prst="orthographicFront"/>
              <a:lightRig rig="freezing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27067" y="743411"/>
            <a:ext cx="10081120" cy="584775"/>
          </a:xfrm>
          <a:prstGeom prst="rect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БЛАГОДАРЯ ЗА ВНИМАНИЕТО!</a:t>
            </a:r>
            <a:endParaRPr lang="bg-BG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567" y="6237312"/>
            <a:ext cx="10103790" cy="461665"/>
          </a:xfrm>
          <a:prstGeom prst="rect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>
            <a:defPPr rtl="0">
              <a:defRPr lang="bg-BG"/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bg-BG" sz="2400" dirty="0"/>
              <a:t>Симеон Симеонов, РУО-Търговище </a:t>
            </a:r>
          </a:p>
        </p:txBody>
      </p:sp>
    </p:spTree>
    <p:extLst>
      <p:ext uri="{BB962C8B-B14F-4D97-AF65-F5344CB8AC3E}">
        <p14:creationId xmlns:p14="http://schemas.microsoft.com/office/powerpoint/2010/main" val="16650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7601E-6 3.7037E-6 L 3.87601E-6 -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843491" y="7125"/>
            <a:ext cx="7008574" cy="980728"/>
          </a:xfrm>
        </p:spPr>
        <p:txBody>
          <a:bodyPr rtlCol="0"/>
          <a:lstStyle/>
          <a:p>
            <a:pPr rtl="0"/>
            <a:r>
              <a:rPr lang="bg-BG" u="sng" dirty="0"/>
              <a:t>СЪДЪРЖАНИЕ</a:t>
            </a:r>
            <a:r>
              <a:rPr lang="bg-BG" dirty="0"/>
              <a:t>:</a:t>
            </a:r>
          </a:p>
        </p:txBody>
      </p:sp>
      <p:sp>
        <p:nvSpPr>
          <p:cNvPr id="6" name="Подзаглавие 4"/>
          <p:cNvSpPr>
            <a:spLocks noGrp="1"/>
          </p:cNvSpPr>
          <p:nvPr>
            <p:ph type="subTitle" idx="1"/>
          </p:nvPr>
        </p:nvSpPr>
        <p:spPr>
          <a:xfrm>
            <a:off x="4726260" y="1628800"/>
            <a:ext cx="7539097" cy="5405728"/>
          </a:xfrm>
        </p:spPr>
        <p:txBody>
          <a:bodyPr rtlCol="0"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bg-BG" sz="4000" dirty="0"/>
              <a:t>Професионални гимназии.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bg-BG" sz="4000" dirty="0"/>
              <a:t>Регионална</a:t>
            </a:r>
            <a:r>
              <a:rPr lang="en-US" sz="4000" dirty="0"/>
              <a:t> </a:t>
            </a:r>
            <a:r>
              <a:rPr lang="bg-BG" sz="4000" dirty="0"/>
              <a:t>библиотека.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bg-BG" sz="4000" dirty="0"/>
              <a:t>ДБТ Търговище. </a:t>
            </a:r>
            <a:endParaRPr lang="en-US" sz="40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bg-BG" sz="4000" dirty="0"/>
              <a:t>ЦПО.</a:t>
            </a:r>
            <a:endParaRPr lang="bg-BG" sz="2000" dirty="0"/>
          </a:p>
          <a:p>
            <a:pPr marL="514350" indent="-514350" rtl="0">
              <a:buAutoNum type="arabicPeriod"/>
            </a:pPr>
            <a:endParaRPr lang="bg-BG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993" y="-268653"/>
            <a:ext cx="1505843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34 -0.05023 L -0.46535 -0.06435 L -0.48111 -0.04931 L -0.48268 -0.01459 L -0.46744 0.00879 L -0.44634 -0.00533 L -0.44152 -0.06343 L -0.42836 -0.06158 L -0.43149 0.00416 L -0.41404 0.00509 L -0.40779 -0.01574 L -0.40779 -0.03542 L -0.42889 -0.03241 L -0.40036 0.00416 L -0.38929 -0.03727 L -0.38343 -0.06158 L -0.37392 -0.025 L -0.36754 0.00023 L -0.36389 0.00416 L -0.39828 0.00509 L -0.40661 0.00416 L -0.40505 0.01157 L -0.36546 -0.06158 L -0.348 -0.0625 L -0.34957 -0.03357 L -0.34905 0.00694 L -0.33954 0.00509 L -0.32743 -0.0007 L -0.32743 -0.02593 L -0.34058 -0.03449 L -0.34905 -0.03056 L -0.31479 0.00602 L -0.31844 -0.06435 L -0.30737 -0.06621 L -0.2963 -0.05787 L -0.29526 -0.03912 L -0.30424 -0.03056 L -0.31688 -0.03056 L -0.26348 -0.06343 L -0.26348 -0.025 L -0.26348 0.00602 L -0.28249 -0.0625 L -0.26452 -0.03241 L -0.28887 0.00972 L -0.24134 -0.06713 L -0.26296 -0.02871 L -0.24134 0.00416 L -0.23391 0.00694 L -0.21594 -0.05972 L -0.19901 0.00602 L -0.23183 -0.01852 L -0.20695 -0.01759 L -0.18846 -0.06528 C -0.18833 -0.04213 -0.1882 -0.01898 -0.18794 0.00416 L -0.16527 -0.06621 L -0.1615 0.00602 L -0.19223 -0.02871 L -0.16215 -0.02963 L -0.15043 -0.06898 L -0.15043 0.00602 L -0.11982 -0.06621 L -0.12295 0.00879 L -0.11083 -0.06713 L -0.10927 0.00324 L -0.08869 -0.06343 L -0.10719 -0.06158 L -0.08921 -0.03056 L -0.10771 -0.03056 L -0.08869 0.00231 L -0.10927 0.00509 L -0.07645 -0.04746 L -0.07645 0.00116 L -0.49218 0.01528 L -0.07489 0.02014 L -0.06746 0.0162 L -0.06811 0.00972 " pathEditMode="relative" rAng="0" ptsTypes="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5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F1F2-B9A8-4556-BBCA-C2C20702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116632"/>
            <a:ext cx="10153638" cy="1656184"/>
          </a:xfrm>
        </p:spPr>
        <p:txBody>
          <a:bodyPr>
            <a:normAutofit fontScale="90000"/>
          </a:bodyPr>
          <a:lstStyle/>
          <a:p>
            <a:pPr marL="342797" indent="-342797" algn="ctr">
              <a:lnSpc>
                <a:spcPct val="100000"/>
              </a:lnSpc>
            </a:pP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Професионални гимназии </a:t>
            </a:r>
            <a:br>
              <a:rPr lang="bg-BG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2022/2023 година</a:t>
            </a:r>
            <a:br>
              <a:rPr lang="bg-BG" sz="2799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143797"/>
              </p:ext>
            </p:extLst>
          </p:nvPr>
        </p:nvGraphicFramePr>
        <p:xfrm>
          <a:off x="-819751" y="548680"/>
          <a:ext cx="12143085" cy="297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170149"/>
              </p:ext>
            </p:extLst>
          </p:nvPr>
        </p:nvGraphicFramePr>
        <p:xfrm>
          <a:off x="-674340" y="2924944"/>
          <a:ext cx="12143085" cy="297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 descr="14-та национална и международна конференция за ученето през целия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2840"/>
          <a:stretch>
            <a:fillRect/>
          </a:stretch>
        </p:blipFill>
        <p:spPr bwMode="auto">
          <a:xfrm>
            <a:off x="9208195" y="1952887"/>
            <a:ext cx="2952328" cy="25283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34972" y="2075274"/>
            <a:ext cx="797866" cy="7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pc\Downloads\eu_flag_llp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-61217"/>
            <a:ext cx="2342796" cy="107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-1"/>
            <a:ext cx="936104" cy="836063"/>
          </a:xfrm>
          <a:prstGeom prst="rect">
            <a:avLst/>
          </a:prstGeom>
        </p:spPr>
      </p:pic>
      <p:graphicFrame>
        <p:nvGraphicFramePr>
          <p:cNvPr id="10" name="Диаграма 9">
            <a:extLst>
              <a:ext uri="{FF2B5EF4-FFF2-40B4-BE49-F238E27FC236}">
                <a16:creationId xmlns:a16="http://schemas.microsoft.com/office/drawing/2014/main" id="{953A7DF5-E3EA-4226-88AE-0822CDC01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524127"/>
              </p:ext>
            </p:extLst>
          </p:nvPr>
        </p:nvGraphicFramePr>
        <p:xfrm>
          <a:off x="2842220" y="1836266"/>
          <a:ext cx="6504384" cy="255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513B5517-A01D-4C3F-8432-14E5841E8E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016732"/>
            <a:ext cx="1639069" cy="1639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" name="Picture 2" descr="Превод и легализация на диплома – лесно, бързо и без усилия ...">
            <a:extLst>
              <a:ext uri="{FF2B5EF4-FFF2-40B4-BE49-F238E27FC236}">
                <a16:creationId xmlns:a16="http://schemas.microsoft.com/office/drawing/2014/main" id="{4FCAD64D-01E7-4409-BD91-FC83AAEE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41" y="3142390"/>
            <a:ext cx="2144065" cy="15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ревод и легализация на диплома – лесно, бързо и без усилия ...">
            <a:extLst>
              <a:ext uri="{FF2B5EF4-FFF2-40B4-BE49-F238E27FC236}">
                <a16:creationId xmlns:a16="http://schemas.microsoft.com/office/drawing/2014/main" id="{4373EC30-2DCB-45BC-B56D-2EEF0B97D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85" y="3118690"/>
            <a:ext cx="2144065" cy="15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D4BFB5A-5AF8-4789-9B95-26D91152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92" y="4077071"/>
            <a:ext cx="1193529" cy="178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4D1F5BC9-86B2-4EF2-AA64-31ED8EF76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71" y="4077072"/>
            <a:ext cx="1193529" cy="178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4E4655A-6951-4D72-89DF-68CCAEB9AA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8588" y="3128664"/>
            <a:ext cx="2256847" cy="1469139"/>
          </a:xfrm>
          <a:prstGeom prst="rect">
            <a:avLst/>
          </a:prstGeom>
        </p:spPr>
      </p:pic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C4966FAA-1990-4A08-A86F-C08372B81B4F}"/>
              </a:ext>
            </a:extLst>
          </p:cNvPr>
          <p:cNvSpPr txBox="1"/>
          <p:nvPr/>
        </p:nvSpPr>
        <p:spPr>
          <a:xfrm>
            <a:off x="1419808" y="817842"/>
            <a:ext cx="835292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ПГСС „Никола Пушкаров“ гр. Попово 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pc\Downloads\eu_flag_llp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-61217"/>
            <a:ext cx="2342796" cy="107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-1"/>
            <a:ext cx="936104" cy="836063"/>
          </a:xfrm>
          <a:prstGeom prst="rect">
            <a:avLst/>
          </a:prstGeom>
        </p:spPr>
      </p:pic>
      <p:graphicFrame>
        <p:nvGraphicFramePr>
          <p:cNvPr id="10" name="Диаграма 9">
            <a:extLst>
              <a:ext uri="{FF2B5EF4-FFF2-40B4-BE49-F238E27FC236}">
                <a16:creationId xmlns:a16="http://schemas.microsoft.com/office/drawing/2014/main" id="{953A7DF5-E3EA-4226-88AE-0822CDC01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519106"/>
              </p:ext>
            </p:extLst>
          </p:nvPr>
        </p:nvGraphicFramePr>
        <p:xfrm>
          <a:off x="2842220" y="1836266"/>
          <a:ext cx="6504384" cy="255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513B5517-A01D-4C3F-8432-14E5841E8E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016732"/>
            <a:ext cx="1639069" cy="1639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" name="Picture 2" descr="Превод и легализация на диплома – лесно, бързо и без усилия ...">
            <a:extLst>
              <a:ext uri="{FF2B5EF4-FFF2-40B4-BE49-F238E27FC236}">
                <a16:creationId xmlns:a16="http://schemas.microsoft.com/office/drawing/2014/main" id="{4FCAD64D-01E7-4409-BD91-FC83AAEE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3861048"/>
            <a:ext cx="2144065" cy="15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D4BFB5A-5AF8-4789-9B95-26D91152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07" y="4376484"/>
            <a:ext cx="1193529" cy="178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C4966FAA-1990-4A08-A86F-C08372B81B4F}"/>
              </a:ext>
            </a:extLst>
          </p:cNvPr>
          <p:cNvSpPr txBox="1"/>
          <p:nvPr/>
        </p:nvSpPr>
        <p:spPr>
          <a:xfrm>
            <a:off x="1419808" y="606153"/>
            <a:ext cx="8352928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 гимназия по земеделие гр. Търговище 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1152273407"/>
              </p:ext>
            </p:extLst>
          </p:nvPr>
        </p:nvGraphicFramePr>
        <p:xfrm>
          <a:off x="1485900" y="2204864"/>
          <a:ext cx="8928992" cy="570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E91EAA4-998D-438D-BD73-0ECC931B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116632"/>
            <a:ext cx="10009112" cy="1872208"/>
          </a:xfrm>
        </p:spPr>
        <p:txBody>
          <a:bodyPr>
            <a:normAutofit fontScale="90000"/>
          </a:bodyPr>
          <a:lstStyle/>
          <a:p>
            <a:pPr marL="342797" indent="-342797" algn="ctr">
              <a:lnSpc>
                <a:spcPct val="100000"/>
              </a:lnSpc>
            </a:pP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Професионални гимназии </a:t>
            </a:r>
            <a:br>
              <a:rPr lang="bg-BG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2022/2023 година</a:t>
            </a:r>
            <a:br>
              <a:rPr lang="bg-BG" sz="2799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5" descr="C:\Users\pc\Downloads\eu_flag_llp_en.png">
            <a:extLst>
              <a:ext uri="{FF2B5EF4-FFF2-40B4-BE49-F238E27FC236}">
                <a16:creationId xmlns:a16="http://schemas.microsoft.com/office/drawing/2014/main" id="{5F6A7B8A-B2D6-4610-8046-9D10A28B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-61217"/>
            <a:ext cx="2342796" cy="107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90069BA6-6E1E-4BEE-B618-CDE154DF86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80" y="-1"/>
            <a:ext cx="936104" cy="8360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7593B6E-E9E8-4E82-9FC2-86532B7665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016732"/>
            <a:ext cx="1639069" cy="1639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31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pc\Downloads\eu_flag_llp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-61217"/>
            <a:ext cx="2342796" cy="107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-1"/>
            <a:ext cx="936104" cy="83606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13B5517-A01D-4C3F-8432-14E5841E8E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016732"/>
            <a:ext cx="1639069" cy="1639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3" name="Picture 2" descr="Превод и легализация на диплома – лесно, бързо и без усилия ...">
            <a:extLst>
              <a:ext uri="{FF2B5EF4-FFF2-40B4-BE49-F238E27FC236}">
                <a16:creationId xmlns:a16="http://schemas.microsoft.com/office/drawing/2014/main" id="{4373EC30-2DCB-45BC-B56D-2EEF0B97D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3416">
            <a:off x="10001368" y="4980697"/>
            <a:ext cx="1729684" cy="12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4D1F5BC9-86B2-4EF2-AA64-31ED8EF76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0976">
            <a:off x="10060315" y="2859794"/>
            <a:ext cx="1193529" cy="178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C4966FAA-1990-4A08-A86F-C08372B81B4F}"/>
              </a:ext>
            </a:extLst>
          </p:cNvPr>
          <p:cNvSpPr txBox="1"/>
          <p:nvPr/>
        </p:nvSpPr>
        <p:spPr>
          <a:xfrm>
            <a:off x="1061012" y="561515"/>
            <a:ext cx="894534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 гимназия по транспорт и лека промишленост гр. Омуртаг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F76326-609C-4940-A089-E87A8A45F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129789"/>
              </p:ext>
            </p:extLst>
          </p:nvPr>
        </p:nvGraphicFramePr>
        <p:xfrm>
          <a:off x="1683332" y="1848842"/>
          <a:ext cx="7587912" cy="477828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93956">
                  <a:extLst>
                    <a:ext uri="{9D8B030D-6E8A-4147-A177-3AD203B41FA5}">
                      <a16:colId xmlns:a16="http://schemas.microsoft.com/office/drawing/2014/main" val="3394927367"/>
                    </a:ext>
                  </a:extLst>
                </a:gridCol>
                <a:gridCol w="3793956">
                  <a:extLst>
                    <a:ext uri="{9D8B030D-6E8A-4147-A177-3AD203B41FA5}">
                      <a16:colId xmlns:a16="http://schemas.microsoft.com/office/drawing/2014/main" val="1169291468"/>
                    </a:ext>
                  </a:extLst>
                </a:gridCol>
              </a:tblGrid>
              <a:tr h="21764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                                              2019/2020 - 2021/2022</a:t>
                      </a:r>
                      <a:endParaRPr lang="bg-BG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507069"/>
                  </a:ext>
                </a:extLst>
              </a:tr>
              <a:tr h="4471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Задочна форма </a:t>
                      </a:r>
                      <a:endParaRPr lang="bg-BG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– 20 ученици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дипломи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375234"/>
                  </a:ext>
                </a:extLst>
              </a:tr>
              <a:tr h="13652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Самостоятелна форма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2019/2020 - 33 ученици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2020/2021- 48 ученици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 – 50 ученици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дипломи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свидетелства за професионална квалификация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Удостоверения за завършен първи гимназиален етапна средно образование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204318"/>
                  </a:ext>
                </a:extLst>
              </a:tr>
              <a:tr h="136522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Валидиране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свидетелства за валидиране на професионална квалификация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 свидетелства по професия „Помощник-възпитател“ и 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свидетелства по професия „Техник по транспортна техника“/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8624021"/>
                  </a:ext>
                </a:extLst>
              </a:tr>
              <a:tr h="90625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Удостоверение за валидиране на професионална квалификация по част от професия /Помощник-възпитател/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632346"/>
                  </a:ext>
                </a:extLst>
              </a:tr>
              <a:tr h="4471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 курсове по управление на МПС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7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1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05256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Регионална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библиотека "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Петър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Стъпов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 -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Търговище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образованието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възрастни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4016569599"/>
              </p:ext>
            </p:extLst>
          </p:nvPr>
        </p:nvGraphicFramePr>
        <p:xfrm>
          <a:off x="347941" y="1124744"/>
          <a:ext cx="11438251" cy="556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ово поле 3"/>
          <p:cNvSpPr txBox="1"/>
          <p:nvPr/>
        </p:nvSpPr>
        <p:spPr>
          <a:xfrm>
            <a:off x="3186917" y="1484784"/>
            <a:ext cx="828092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5000"/>
              </a:lnSpc>
              <a:buAutoNum type="arabicPeriod"/>
            </a:pPr>
            <a:r>
              <a:rPr lang="ru-RU" dirty="0"/>
              <a:t>Обучения по ИКТ за библиотекари.</a:t>
            </a:r>
            <a:endParaRPr lang="en-US" dirty="0"/>
          </a:p>
          <a:p>
            <a:pPr marL="457200" indent="-457200">
              <a:lnSpc>
                <a:spcPct val="95000"/>
              </a:lnSpc>
              <a:buAutoNum type="arabicPeriod"/>
            </a:pPr>
            <a:r>
              <a:rPr lang="ru-RU" dirty="0" err="1"/>
              <a:t>Общуване</a:t>
            </a:r>
            <a:r>
              <a:rPr lang="ru-RU" dirty="0"/>
              <a:t> и работа с потребители и общности.</a:t>
            </a:r>
          </a:p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186917" y="3356992"/>
            <a:ext cx="828092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3. </a:t>
            </a:r>
            <a:r>
              <a:rPr lang="ru-RU" dirty="0"/>
              <a:t>Училище за родители.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4. </a:t>
            </a:r>
            <a:r>
              <a:rPr lang="ru-RU" dirty="0"/>
              <a:t>Обучение по ко</a:t>
            </a:r>
            <a:r>
              <a:rPr lang="bg-BG" dirty="0"/>
              <a:t>м</a:t>
            </a:r>
            <a:r>
              <a:rPr lang="ru-RU" dirty="0" err="1"/>
              <a:t>пютърна</a:t>
            </a:r>
            <a:r>
              <a:rPr lang="ru-RU" dirty="0"/>
              <a:t> </a:t>
            </a:r>
            <a:r>
              <a:rPr lang="ru-RU" dirty="0" err="1"/>
              <a:t>сигурност</a:t>
            </a:r>
            <a:r>
              <a:rPr lang="ru-RU" dirty="0"/>
              <a:t> и безопасен интернет.</a:t>
            </a: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186917" y="5373216"/>
            <a:ext cx="8020063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5. </a:t>
            </a:r>
            <a:r>
              <a:rPr lang="bg-BG" dirty="0"/>
              <a:t>Обучение по медийна грамотност.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6. </a:t>
            </a:r>
            <a:r>
              <a:rPr lang="bg-BG" dirty="0"/>
              <a:t>Други.</a:t>
            </a:r>
          </a:p>
        </p:txBody>
      </p:sp>
    </p:spTree>
    <p:extLst>
      <p:ext uri="{BB962C8B-B14F-4D97-AF65-F5344CB8AC3E}">
        <p14:creationId xmlns:p14="http://schemas.microsoft.com/office/powerpoint/2010/main" val="20340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6C0B24F-3454-4967-B434-0E0FC33E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D963D43-9FFD-4DBA-AB18-DA67923A7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5" name="Контейнер за картина 4">
            <a:extLst>
              <a:ext uri="{FF2B5EF4-FFF2-40B4-BE49-F238E27FC236}">
                <a16:creationId xmlns:a16="http://schemas.microsoft.com/office/drawing/2014/main" id="{FC4D351C-D25D-46D2-A7ED-FF3DBE23E5D7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50614664"/>
              </p:ext>
            </p:extLst>
          </p:nvPr>
        </p:nvGraphicFramePr>
        <p:xfrm>
          <a:off x="1053852" y="404664"/>
          <a:ext cx="1015312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0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Презентация за открита класна стая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084_TF03460507" id="{6E79E72B-A338-44DD-805D-907FE432EBB5}" vid="{647E7A17-B298-4E49-BC93-17D9CA2A4113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tf03460507_win32</Template>
  <TotalTime>1582</TotalTime>
  <Words>563</Words>
  <Application>Microsoft Office PowerPoint</Application>
  <PresentationFormat>По избор</PresentationFormat>
  <Paragraphs>156</Paragraphs>
  <Slides>12</Slides>
  <Notes>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Corbel</vt:lpstr>
      <vt:lpstr>Times New Roman</vt:lpstr>
      <vt:lpstr>Verdana</vt:lpstr>
      <vt:lpstr>Wingdings</vt:lpstr>
      <vt:lpstr>Презентация за открита класна стая</vt:lpstr>
      <vt:lpstr>Презентация на PowerPoint</vt:lpstr>
      <vt:lpstr>СЪДЪРЖАНИЕ:</vt:lpstr>
      <vt:lpstr>1. Професионални гимназии  2022/2023 година </vt:lpstr>
      <vt:lpstr>Презентация на PowerPoint</vt:lpstr>
      <vt:lpstr>Презентация на PowerPoint</vt:lpstr>
      <vt:lpstr>1. Професионални гимназии  2022/2023 година </vt:lpstr>
      <vt:lpstr>Презентация на PowerPoint</vt:lpstr>
      <vt:lpstr>2. Регионална библиотека "Петър Стъпов" - Търговище и образованието за възрастни:</vt:lpstr>
      <vt:lpstr>Презентация на PowerPoint</vt:lpstr>
      <vt:lpstr>   4. ЦПО ТЕРИТОРИАЛНА ОРГАНИЗАЦИЯ НА НАУЧНО-ТЕХНИЧЕСКИТЕ СЪЮЗИ – ТЪРГОВИЩЕ /ТO на НТС - гр. Търговище/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Открита класна стая</dc:title>
  <dc:creator>PC</dc:creator>
  <cp:lastModifiedBy>Потребител на Windows</cp:lastModifiedBy>
  <cp:revision>142</cp:revision>
  <dcterms:created xsi:type="dcterms:W3CDTF">2021-09-07T07:12:29Z</dcterms:created>
  <dcterms:modified xsi:type="dcterms:W3CDTF">2022-10-17T14:14:00Z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