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3" r:id="rId3"/>
    <p:sldId id="284" r:id="rId4"/>
    <p:sldId id="285" r:id="rId5"/>
    <p:sldId id="286" r:id="rId6"/>
    <p:sldId id="287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3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DDED-8ED6-4570-983E-627CFDC6EF89}" type="datetimeFigureOut">
              <a:rPr lang="bg-BG" smtClean="0"/>
              <a:pPr/>
              <a:t>1.4.2015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A47B4-550C-4B01-8661-0F6BECBBA28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3408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FF8B-029E-4786-ACAB-3173603803F6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A77A-E666-4051-92B1-83CDC195A74B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B084-D8A3-473A-9AE5-5A10532C2ABA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8D08-89E7-48B6-B9AE-1227A4F2C48F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ECB6-7C96-4F58-B675-508D6BF607C9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4FF6-5AFF-4648-9EE5-182B3F1B1C19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950D-7677-42E1-8B53-33E7A74A59EA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8931-EEF3-4F18-A1A4-14EE6E0750E7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CFF8-E5E8-40F2-B20C-3FF85DC0FDFB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23A-4184-453E-8864-AD923D056D9B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4CA9-260B-48EA-ACCA-649C61F55C0D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2F2DC-1863-4EB7-9F34-010A4B5E9F1D}" type="datetime1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ROJECT_LLL\Letterhead\Заглавни вкл. финални варианти\фон на заглав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Картина 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2325" y="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9894" y="952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095625" y="727075"/>
            <a:ext cx="295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0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0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0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0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251520" y="1295400"/>
            <a:ext cx="864096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ПРОЕКТ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№ 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554834-EPP-1-2014-1-BG-EPPKA3-AL-AGENDA </a:t>
            </a:r>
            <a:endParaRPr lang="bg-BG" sz="32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Националните координатори в изпълнение на Европейската програма за учене на възрастни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endParaRPr lang="bg-BG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251520" y="5029200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2-3 април 2015 год.</a:t>
            </a:r>
          </a:p>
          <a:p>
            <a:pPr>
              <a:spcBef>
                <a:spcPct val="0"/>
              </a:spcBef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Пловдив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>Обща информация</a:t>
            </a:r>
            <a:endParaRPr lang="bg-BG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905000"/>
            <a:ext cx="7848600" cy="3962400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ИЗПЪЛНИТЕЛ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Министерството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образованието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науката</a:t>
            </a: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СРОК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 ИЗПЪЛНЕНИЕ: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1.11.2014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31.10.2015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г.</a:t>
            </a: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РАЗМЕР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 ФИНАНСИРАНЕТО: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 167 262,70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евро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75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% от Програма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Еразъм+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ЕС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25%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 МОН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898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>Цели</a:t>
            </a:r>
            <a:endParaRPr lang="bg-BG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066800"/>
            <a:ext cx="8153400" cy="48006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Осигуряване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условия за координирано взаимодействие на заинтересованите страни на национално, областно и местно ниво чрез изграждане на национална мрежа за учене 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възрастни;</a:t>
            </a:r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Подобряване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на  инструментите  за  мониторинг  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измерване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на  напредъка 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сектора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 учене 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възрастни;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Популяризиране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на  значението  на  ученето  за  възрастни  и  повишаване  на информираността на населението за случващото се в този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сектор;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Обмен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опит за осигуряване на напредък на сектора за учене на възрастни на европейско и на национално ниво.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898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r>
              <a:rPr lang="bg-BG" sz="3600" b="1" dirty="0" smtClean="0">
                <a:solidFill>
                  <a:schemeClr val="accent5">
                    <a:lumMod val="75000"/>
                  </a:schemeClr>
                </a:solidFill>
              </a:rPr>
              <a:t>Целеви групи</a:t>
            </a:r>
            <a:endParaRPr lang="bg-BG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4648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Институции за образование и обучение на възрастни – ръководители, учители/обучители/преподаватели;</a:t>
            </a:r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Възрастни обучаеми;</a:t>
            </a:r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Работодатели, браншови организацци, синдикати;</a:t>
            </a:r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Областни и общински администрации;</a:t>
            </a:r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Държавни институции;</a:t>
            </a:r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Медии.</a:t>
            </a:r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898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16360"/>
          </a:xfrm>
        </p:spPr>
        <p:txBody>
          <a:bodyPr>
            <a:noAutofit/>
          </a:bodyPr>
          <a:lstStyle/>
          <a:p>
            <a:r>
              <a:rPr lang="bg-BG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Основни дейности и </a:t>
            </a:r>
            <a:br>
              <a:rPr lang="bg-BG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очаквани резултати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bg-BG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bg-BG" sz="32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3434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Подобряване 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 на  мониторинга  и  на  базата  данни  в  </a:t>
            </a:r>
            <a:endParaRPr lang="ru-RU" sz="29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Clr>
                <a:schemeClr val="accent5">
                  <a:lumMod val="50000"/>
                </a:schemeClr>
              </a:buClr>
              <a:buNone/>
            </a:pP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сектора 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 за  учене  на възрастни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12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Анализ  на  състоянието  на  формалната  образователна  система  за  учене  на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възрастни;</a:t>
            </a:r>
          </a:p>
          <a:p>
            <a:pPr algn="just">
              <a:lnSpc>
                <a:spcPct val="12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Подобряване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на функционалността на Националната информационна система за учене на възрастни (НИСУВ) и на съдържащите се в нея база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данни;</a:t>
            </a:r>
          </a:p>
          <a:p>
            <a:pPr algn="just">
              <a:lnSpc>
                <a:spcPct val="12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Изграждане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 на  електронна  платформа  за  наблюдение  и  отчитане на изпълнението на Националната стратегия за учене през целия живот за периода 2014-2020 г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.;</a:t>
            </a:r>
          </a:p>
          <a:p>
            <a:pPr algn="just">
              <a:lnSpc>
                <a:spcPct val="120000"/>
              </a:lnSpc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Подготовка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на Доклад за напредъка на сектора за учене на възрастни през 2014 г.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endParaRPr lang="ru-RU" sz="2400" dirty="0" smtClean="0"/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898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16360"/>
          </a:xfrm>
        </p:spPr>
        <p:txBody>
          <a:bodyPr>
            <a:noAutofit/>
          </a:bodyPr>
          <a:lstStyle/>
          <a:p>
            <a:r>
              <a:rPr lang="bg-BG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Основни дейности и </a:t>
            </a:r>
            <a:br>
              <a:rPr lang="bg-BG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bg-BG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очаквани резултати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bg-BG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bg-BG" sz="32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343400"/>
          </a:xfrm>
        </p:spPr>
        <p:txBody>
          <a:bodyPr>
            <a:normAutofit fontScale="32500" lnSpcReduction="20000"/>
          </a:bodyPr>
          <a:lstStyle/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6200" b="1" dirty="0" smtClean="0">
                <a:latin typeface="Arial" pitchFamily="34" charset="0"/>
                <a:cs typeface="Arial" pitchFamily="34" charset="0"/>
              </a:rPr>
              <a:t>Осигуряване на многостепенно ниво на координация на сектора за учене на </a:t>
            </a:r>
            <a:r>
              <a:rPr lang="ru-RU" sz="6200" b="1" dirty="0" smtClean="0">
                <a:latin typeface="Arial" pitchFamily="34" charset="0"/>
                <a:cs typeface="Arial" pitchFamily="34" charset="0"/>
              </a:rPr>
              <a:t>възрастни: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Номинирани областни координатори;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Създадена Национална мрежа за учене на възрастни.</a:t>
            </a:r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endParaRPr lang="ru-RU" sz="6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ru-RU" sz="6200" b="1" dirty="0" smtClean="0">
                <a:latin typeface="Arial" pitchFamily="34" charset="0"/>
                <a:cs typeface="Arial" pitchFamily="34" charset="0"/>
              </a:rPr>
              <a:t>Популяризиране </a:t>
            </a:r>
            <a:r>
              <a:rPr lang="ru-RU" sz="6200" b="1" dirty="0" smtClean="0">
                <a:latin typeface="Arial" pitchFamily="34" charset="0"/>
                <a:cs typeface="Arial" pitchFamily="34" charset="0"/>
              </a:rPr>
              <a:t>на значението на ученето на възрастни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Подготовка на късометражни филмови 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продукции;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Провеждане 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на Дни на ученето за учене през целия 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живот;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Разпространение 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 на  информационни  материали  и  европейски  и   национални стратегически документи за ученето на възрастни и осигуряване на публичност на 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проекта;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Заключителна 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конференция на тема:  „Приносът на България в изпълнение на Европейската програма за  учене на възрастни”.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endParaRPr lang="ru-RU" sz="2400" dirty="0" smtClean="0"/>
          </a:p>
          <a:p>
            <a:pPr algn="just">
              <a:buClr>
                <a:schemeClr val="accent5">
                  <a:lumMod val="50000"/>
                </a:schemeClr>
              </a:buCl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898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2" descr="D:\PROJECT_LLL\Letterhead\Заглавни вкл. финални варианти\фон на заглав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267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bg-BG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Благодаря Ви за сътрудничеството!</a:t>
            </a:r>
            <a:endParaRPr lang="bg-BG" b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Валентина </a:t>
            </a:r>
            <a:r>
              <a:rPr lang="bg-BG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Дейкова</a:t>
            </a:r>
            <a:r>
              <a:rPr lang="bg-BG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g-BG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Национален координатор за учене на възрастни</a:t>
            </a:r>
          </a:p>
          <a:p>
            <a:pPr algn="ctr">
              <a:buNone/>
            </a:pPr>
            <a:r>
              <a:rPr lang="bg-BG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bg-BG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ръководител на проект</a:t>
            </a:r>
          </a:p>
          <a:p>
            <a:pPr algn="ctr">
              <a:buNone/>
            </a:pPr>
            <a:r>
              <a:rPr lang="bg-BG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“Националните координатори в изпълнение на Европейската програма за учене на възрастни”</a:t>
            </a:r>
            <a:endParaRPr lang="bg-BG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9894" y="952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Картина 5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2325" y="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095625" y="727075"/>
            <a:ext cx="295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0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0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0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0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17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222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Обща информация</vt:lpstr>
      <vt:lpstr>Цели</vt:lpstr>
      <vt:lpstr>Целеви групи</vt:lpstr>
      <vt:lpstr>Основни дейности и  очаквани резултати (1)</vt:lpstr>
      <vt:lpstr>Основни дейности и  очаквани резултати (2)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Dimitar Enchev</dc:creator>
  <cp:lastModifiedBy>v.deikova</cp:lastModifiedBy>
  <cp:revision>85</cp:revision>
  <dcterms:created xsi:type="dcterms:W3CDTF">2006-08-16T00:00:00Z</dcterms:created>
  <dcterms:modified xsi:type="dcterms:W3CDTF">2015-04-01T15:32:24Z</dcterms:modified>
</cp:coreProperties>
</file>